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1F692-CD0F-4EA4-8ADF-DF6A49AA11B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7AA47-9B20-4838-84D4-F4E0C1A8F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17DF9AA-6CBA-4A40-8099-E684F0F33CC3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E35D4E-96E5-47A3-9823-74ACAE61BA4E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27E055E-2B02-4B71-A974-ADB20EC2B92A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D386EF0-213C-465D-8899-2035D4378829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8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3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8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9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57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744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27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2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53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37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7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02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8424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02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26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44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130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69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747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0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2892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5689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887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402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875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005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19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891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07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767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00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63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36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2262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3831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8080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348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75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23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974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66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smtClean="0">
                <a:solidFill>
                  <a:srgbClr val="FFFFFF"/>
                </a:solidFill>
              </a:rPr>
              <a:t>Holt Algebra 2</a:t>
            </a:r>
            <a:endParaRPr lang="en-US" sz="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smtClean="0">
                <a:solidFill>
                  <a:srgbClr val="000000"/>
                </a:solidFill>
                <a:latin typeface="Arial Black" pitchFamily="34" charset="0"/>
              </a:rPr>
              <a:t>8-4</a:t>
            </a:r>
            <a:endParaRPr lang="en-US" sz="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smtClean="0">
                <a:solidFill>
                  <a:srgbClr val="FFFFFF"/>
                </a:solidFill>
                <a:latin typeface="Arial Black" pitchFamily="34" charset="0"/>
              </a:rPr>
              <a:t>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223238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smtClean="0">
                <a:solidFill>
                  <a:srgbClr val="FFFFFF"/>
                </a:solidFill>
              </a:rPr>
              <a:t>Holt Algebra 2</a:t>
            </a:r>
            <a:endParaRPr lang="en-US" sz="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smtClean="0">
                <a:solidFill>
                  <a:srgbClr val="000000"/>
                </a:solidFill>
                <a:latin typeface="Arial Black" pitchFamily="34" charset="0"/>
              </a:rPr>
              <a:t>8-4</a:t>
            </a:r>
            <a:endParaRPr lang="en-US" sz="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smtClean="0">
                <a:solidFill>
                  <a:srgbClr val="FFFFFF"/>
                </a:solidFill>
                <a:latin typeface="Arial Black" pitchFamily="34" charset="0"/>
              </a:rPr>
              <a:t>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362328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smtClean="0">
                <a:solidFill>
                  <a:srgbClr val="FFFFFF"/>
                </a:solidFill>
              </a:rPr>
              <a:t>Holt Algebra 2</a:t>
            </a:r>
            <a:endParaRPr lang="en-US" sz="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smtClean="0">
                <a:solidFill>
                  <a:srgbClr val="000000"/>
                </a:solidFill>
                <a:latin typeface="Arial Black" pitchFamily="34" charset="0"/>
              </a:rPr>
              <a:t>8-4</a:t>
            </a:r>
            <a:endParaRPr lang="en-US" sz="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smtClean="0">
                <a:solidFill>
                  <a:srgbClr val="FFFFFF"/>
                </a:solidFill>
                <a:latin typeface="Arial Black" pitchFamily="34" charset="0"/>
              </a:rPr>
              <a:t>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254296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smtClean="0">
                <a:solidFill>
                  <a:srgbClr val="FFFFFF"/>
                </a:solidFill>
              </a:rPr>
              <a:t>Holt Algebra 2</a:t>
            </a:r>
            <a:endParaRPr lang="en-US" sz="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smtClean="0">
                <a:solidFill>
                  <a:srgbClr val="000000"/>
                </a:solidFill>
                <a:latin typeface="Arial Black" pitchFamily="34" charset="0"/>
              </a:rPr>
              <a:t>8-4</a:t>
            </a:r>
            <a:endParaRPr lang="en-US" sz="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smtClean="0">
                <a:solidFill>
                  <a:srgbClr val="FFFFFF"/>
                </a:solidFill>
                <a:latin typeface="Arial Black" pitchFamily="34" charset="0"/>
              </a:rPr>
              <a:t>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231723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98525" y="132715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values of </a:t>
            </a:r>
            <a:r>
              <a:rPr lang="en-US" i="1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i="1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affect the locations of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the asymptotes, the domain, and the range of rational functions whose graphs are hyperbolas.</a:t>
            </a:r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4400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0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678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7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38200"/>
            <a:ext cx="82867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822325" y="1327150"/>
            <a:ext cx="78644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some cases, both the numerator and the denominator of a rational function will equal 0 for a particular value of 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. As a result, the function will be undefined at this </a:t>
            </a: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>
                <a:solidFill>
                  <a:srgbClr val="000000"/>
                </a:solidFill>
              </a:rPr>
              <a:t>-value. If this is the case, the graph of the function may have a </a:t>
            </a:r>
            <a:r>
              <a:rPr lang="en-US" i="1">
                <a:solidFill>
                  <a:srgbClr val="000000"/>
                </a:solidFill>
              </a:rPr>
              <a:t>hole</a:t>
            </a:r>
            <a:r>
              <a:rPr lang="en-US">
                <a:solidFill>
                  <a:srgbClr val="000000"/>
                </a:solidFill>
              </a:rPr>
              <a:t>. A </a:t>
            </a:r>
            <a:r>
              <a:rPr lang="en-US" b="1" u="sng">
                <a:solidFill>
                  <a:srgbClr val="000000"/>
                </a:solidFill>
              </a:rPr>
              <a:t>hole</a:t>
            </a:r>
            <a:r>
              <a:rPr lang="en-US">
                <a:solidFill>
                  <a:srgbClr val="000000"/>
                </a:solidFill>
              </a:rPr>
              <a:t> is an omitted point in a graph.</a:t>
            </a: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9050"/>
            <a:ext cx="91821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7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Default Design</vt:lpstr>
      <vt:lpstr>1_Default Design</vt:lpstr>
      <vt:lpstr>2_Default Design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ConfigMe</dc:creator>
  <cp:lastModifiedBy>ConfigMe</cp:lastModifiedBy>
  <cp:revision>1</cp:revision>
  <dcterms:created xsi:type="dcterms:W3CDTF">2013-01-25T14:03:46Z</dcterms:created>
  <dcterms:modified xsi:type="dcterms:W3CDTF">2013-01-25T14:05:41Z</dcterms:modified>
</cp:coreProperties>
</file>