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740-55A9-437E-A892-F9CF14DDD301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D646-8DC4-47D9-8D55-C4B741D10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740-55A9-437E-A892-F9CF14DDD301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D646-8DC4-47D9-8D55-C4B741D10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740-55A9-437E-A892-F9CF14DDD301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D646-8DC4-47D9-8D55-C4B741D10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740-55A9-437E-A892-F9CF14DDD301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D646-8DC4-47D9-8D55-C4B741D10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740-55A9-437E-A892-F9CF14DDD301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D646-8DC4-47D9-8D55-C4B741D10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740-55A9-437E-A892-F9CF14DDD301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D646-8DC4-47D9-8D55-C4B741D105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740-55A9-437E-A892-F9CF14DDD301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D646-8DC4-47D9-8D55-C4B741D10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740-55A9-437E-A892-F9CF14DDD301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D646-8DC4-47D9-8D55-C4B741D10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740-55A9-437E-A892-F9CF14DDD301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D646-8DC4-47D9-8D55-C4B741D10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740-55A9-437E-A892-F9CF14DDD301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0BD646-8DC4-47D9-8D55-C4B741D10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2740-55A9-437E-A892-F9CF14DDD301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D646-8DC4-47D9-8D55-C4B741D10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E1D2740-55A9-437E-A892-F9CF14DDD301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30BD646-8DC4-47D9-8D55-C4B741D105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FPS Food Drive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28- November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14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my donated food 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Families in Transition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fill food baskets given out by the Outback, the building holding all the collected food, for Thanksgiving and Winter Break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Baskets given to students and families in our school district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333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SLC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This year all SLCs are competing against one another for the SLC cup!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For the Advisory class collecting the most food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Donut party in advisory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 prom ticket to be raffle off in class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36220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422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should I bring?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Non-perishable foods!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Peanut butter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Corn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Fruit cups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Rice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Macaroni and cheese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Foods you like to eat!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650" y="2445756"/>
            <a:ext cx="2552700" cy="1790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048000"/>
            <a:ext cx="2419350" cy="1885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295400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585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Points for your Advisory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Peanut butter is </a:t>
            </a:r>
            <a:r>
              <a:rPr lang="en-US" b="1" u="sng" dirty="0" smtClean="0"/>
              <a:t>3</a:t>
            </a:r>
            <a:r>
              <a:rPr lang="en-US" dirty="0" smtClean="0"/>
              <a:t> points</a:t>
            </a:r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dirty="0" smtClean="0"/>
              <a:t>Boxed food is </a:t>
            </a:r>
            <a:r>
              <a:rPr lang="en-US" b="1" u="sng" dirty="0"/>
              <a:t>2</a:t>
            </a:r>
            <a:r>
              <a:rPr lang="en-US" dirty="0" smtClean="0"/>
              <a:t> points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r"/>
            <a:r>
              <a:rPr lang="en-US" dirty="0" smtClean="0"/>
              <a:t>Canned food is </a:t>
            </a:r>
            <a:r>
              <a:rPr lang="en-US" b="1" u="sng" dirty="0"/>
              <a:t>1</a:t>
            </a:r>
            <a:r>
              <a:rPr lang="en-US" dirty="0" smtClean="0"/>
              <a:t> point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2057400"/>
            <a:ext cx="2800350" cy="1628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590800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972" y="990600"/>
            <a:ext cx="302895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914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Winning SLC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 The winning SLC </a:t>
            </a:r>
            <a:r>
              <a:rPr lang="en-US" sz="2000" dirty="0"/>
              <a:t>w</a:t>
            </a:r>
            <a:r>
              <a:rPr lang="en-US" sz="2000" dirty="0" smtClean="0"/>
              <a:t>ill receive the </a:t>
            </a:r>
            <a:r>
              <a:rPr lang="en-US" sz="2000" u="sng" dirty="0" smtClean="0"/>
              <a:t>SLC House cup </a:t>
            </a:r>
            <a:r>
              <a:rPr lang="en-US" sz="2000" dirty="0" smtClean="0"/>
              <a:t>to display to prove your SLC is the best!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828800"/>
            <a:ext cx="2669099" cy="294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352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of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You can bring food any day!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Primary collection days are Tuesday and Thursday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All food is to be brought to your advisory teacher during advisory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417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Up coming events…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Homeless vigil 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3200" dirty="0" smtClean="0"/>
              <a:t>December 6</a:t>
            </a:r>
            <a:r>
              <a:rPr lang="en-US" sz="3200" baseline="30000" dirty="0" smtClean="0"/>
              <a:t>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Blood drive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3200" dirty="0" smtClean="0"/>
              <a:t>December 7</a:t>
            </a:r>
            <a:r>
              <a:rPr lang="en-US" sz="3200" baseline="30000" dirty="0" smtClean="0"/>
              <a:t>th</a:t>
            </a:r>
            <a:endParaRPr lang="en-US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3079983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40</TotalTime>
  <Words>192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FPS Food Drive</vt:lpstr>
      <vt:lpstr>Where does my donated food go?</vt:lpstr>
      <vt:lpstr>SLC Competition</vt:lpstr>
      <vt:lpstr>What should I bring?</vt:lpstr>
      <vt:lpstr>Points for your Advisory</vt:lpstr>
      <vt:lpstr>Winning SLC</vt:lpstr>
      <vt:lpstr>collection of food</vt:lpstr>
      <vt:lpstr>Up coming events…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FPS Food Drive</dc:title>
  <dc:creator>imageme</dc:creator>
  <cp:lastModifiedBy>ConfigMe</cp:lastModifiedBy>
  <cp:revision>7</cp:revision>
  <dcterms:created xsi:type="dcterms:W3CDTF">2013-10-30T15:56:46Z</dcterms:created>
  <dcterms:modified xsi:type="dcterms:W3CDTF">2013-10-31T13:13:50Z</dcterms:modified>
</cp:coreProperties>
</file>