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8" r:id="rId1"/>
  </p:sldMasterIdLst>
  <p:notesMasterIdLst>
    <p:notesMasterId r:id="rId13"/>
  </p:notesMasterIdLst>
  <p:sldIdLst>
    <p:sldId id="305" r:id="rId2"/>
    <p:sldId id="308" r:id="rId3"/>
    <p:sldId id="303" r:id="rId4"/>
    <p:sldId id="290" r:id="rId5"/>
    <p:sldId id="292" r:id="rId6"/>
    <p:sldId id="275" r:id="rId7"/>
    <p:sldId id="313" r:id="rId8"/>
    <p:sldId id="310" r:id="rId9"/>
    <p:sldId id="311" r:id="rId10"/>
    <p:sldId id="309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9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A6DE-30F9-4DB1-BB34-5F13BD4DD010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BAB2A-6682-4BD3-AF15-1B38FF669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4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2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4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ayar.net/fhsprogram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yar.net/fhsprogra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4191000"/>
            <a:ext cx="3352800" cy="1112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You will have advisory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every day the first week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4423"/>
              </p:ext>
            </p:extLst>
          </p:nvPr>
        </p:nvGraphicFramePr>
        <p:xfrm>
          <a:off x="4114800" y="457200"/>
          <a:ext cx="4267200" cy="547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Document" r:id="rId4" imgW="6734909" imgH="8641834" progId="Word.Document.12">
                  <p:embed/>
                </p:oleObj>
              </mc:Choice>
              <mc:Fallback>
                <p:oleObj name="Document" r:id="rId4" imgW="6734909" imgH="8641834" progId="Word.Document.12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7200"/>
                        <a:ext cx="4267200" cy="5475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http://ts3.mm.bing.net/th?id=H.5059687334610450&amp;pid=1.7&amp;w=187&amp;h=183&amp;c=7&amp;rs=1&amp;url=http%3a%2f%2fbestclipartblog.com%2f25-bulldog-clip-art.html%2fbulldog-clip-art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2829393" cy="276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Students MUST continue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to attend the classes on the original schedule until they have been notified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by a school official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of an approved schedule change.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ts2.mm.bing.net/th?id=H.4818267233911513&amp;pid=1.7&amp;w=200&amp;h=123&amp;c=7&amp;rs=1&amp;url=http%3a%2f%2fchoices.edublogs.org%2f2011%2f05%2f10%2fart-class-location-change%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0634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127375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684"/>
            <a:ext cx="8229600" cy="1143000"/>
          </a:xfrm>
        </p:spPr>
        <p:txBody>
          <a:bodyPr/>
          <a:lstStyle/>
          <a:p>
            <a:r>
              <a:rPr lang="en-US" dirty="0" smtClean="0"/>
              <a:t>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5114" y="2095500"/>
            <a:ext cx="9601200" cy="3886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u="sng" dirty="0" smtClean="0"/>
              <a:t>Bring one of the following items to the COMMONS ASAP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sz="800" dirty="0" smtClean="0"/>
          </a:p>
          <a:p>
            <a:pPr marL="0" indent="0">
              <a:buNone/>
            </a:pPr>
            <a:r>
              <a:rPr lang="en-US" sz="800" dirty="0"/>
              <a:t>	</a:t>
            </a:r>
            <a:r>
              <a:rPr lang="en-US" sz="800" dirty="0" smtClean="0"/>
              <a:t>		</a:t>
            </a:r>
            <a:r>
              <a:rPr lang="en-US" dirty="0" smtClean="0"/>
              <a:t>Water Bill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Gas Bill</a:t>
            </a:r>
          </a:p>
          <a:p>
            <a:pPr marL="0" indent="0">
              <a:buNone/>
            </a:pPr>
            <a:r>
              <a:rPr lang="en-US" dirty="0" smtClean="0"/>
              <a:t>			Electric Bill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       </a:t>
            </a:r>
            <a:r>
              <a:rPr lang="en-US" b="1" u="sng" dirty="0" smtClean="0"/>
              <a:t>Signed</a:t>
            </a:r>
            <a:r>
              <a:rPr lang="en-US" dirty="0" smtClean="0"/>
              <a:t> Current Lease Agreement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878" y="3360516"/>
            <a:ext cx="501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Due date must be after July 1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st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5438621"/>
            <a:ext cx="9448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You WILL NOT be allowed to attend classes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after Friday, August 23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if you fail to meet this requirement.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85800" y="1295400"/>
            <a:ext cx="100584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your schedule is LIGHT BLUE it means</a:t>
            </a:r>
          </a:p>
          <a:p>
            <a:pPr algn="ctr"/>
            <a:r>
              <a:rPr lang="en-US" sz="2400" dirty="0" smtClean="0"/>
              <a:t> YOU HAVE NOT completed PROOF OF RESIDENCY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5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144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Student Envelopes &amp;  Student Handbooks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001000" cy="386623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7030A0"/>
                </a:solidFill>
              </a:rPr>
              <a:t>Take Home and Return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DUE to ADVISOR by </a:t>
            </a:r>
            <a:r>
              <a:rPr lang="en-US" b="1" dirty="0" smtClean="0">
                <a:solidFill>
                  <a:srgbClr val="7030A0"/>
                </a:solidFill>
              </a:rPr>
              <a:t>Tuesday </a:t>
            </a:r>
            <a:r>
              <a:rPr lang="en-US" b="1" dirty="0" smtClean="0">
                <a:solidFill>
                  <a:srgbClr val="7030A0"/>
                </a:solidFill>
              </a:rPr>
              <a:t>Aug </a:t>
            </a:r>
            <a:r>
              <a:rPr lang="en-US" b="1" dirty="0" smtClean="0">
                <a:solidFill>
                  <a:srgbClr val="7030A0"/>
                </a:solidFill>
              </a:rPr>
              <a:t>27th	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300" dirty="0" smtClean="0"/>
              <a:t>Application for Meal Benefits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Receipt </a:t>
            </a:r>
            <a:r>
              <a:rPr lang="en-US" sz="2200" dirty="0"/>
              <a:t>of Policies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Emergency Contact Form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PTSO Membership Form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PTSO Directory Info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200" dirty="0" smtClean="0"/>
              <a:t>Statement of Responsibility: 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page of the Student Handbook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838200"/>
            <a:ext cx="44196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Keep: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Student Handbook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Parent Information Handbook</a:t>
            </a:r>
            <a:endParaRPr lang="en-US" sz="3200" dirty="0"/>
          </a:p>
        </p:txBody>
      </p:sp>
      <p:pic>
        <p:nvPicPr>
          <p:cNvPr id="8194" name="Picture 2" descr="http://ak.buy.com/PI/0/500/223625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68" y="1652319"/>
            <a:ext cx="2005281" cy="20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51" y="464897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5300" b="1" dirty="0" smtClean="0">
                <a:solidFill>
                  <a:schemeClr val="bg1"/>
                </a:solidFill>
              </a:rPr>
              <a:t>Student ID’s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33600" y="2743200"/>
            <a:ext cx="85531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8559" y="2482669"/>
            <a:ext cx="194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purple = 12th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Blue = 11th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Green = 10th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5349" y="1140106"/>
            <a:ext cx="325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Barcode is </a:t>
            </a:r>
            <a:r>
              <a:rPr lang="en-US" sz="2400" b="1" dirty="0" smtClean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student ID #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648200"/>
            <a:ext cx="8458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LUNCH:  Don’t </a:t>
            </a:r>
            <a:r>
              <a:rPr lang="en-US" sz="3200" b="1" dirty="0">
                <a:solidFill>
                  <a:srgbClr val="FF0000"/>
                </a:solidFill>
              </a:rPr>
              <a:t>forget your ID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or </a:t>
            </a:r>
            <a:r>
              <a:rPr lang="en-US" sz="3200" b="1" dirty="0">
                <a:solidFill>
                  <a:srgbClr val="FF0000"/>
                </a:solidFill>
              </a:rPr>
              <a:t>back to the end of the line you go!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300486" y="1574138"/>
            <a:ext cx="609600" cy="9085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9615" y="1508771"/>
            <a:ext cx="2205038" cy="32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91" y="228600"/>
            <a:ext cx="8686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           What if YOU don’t have an ID??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lvl="0"/>
            <a:r>
              <a:rPr lang="en-US" sz="3200" u="sng" dirty="0" smtClean="0">
                <a:solidFill>
                  <a:srgbClr val="FFFF00"/>
                </a:solidFill>
              </a:rPr>
              <a:t>Go </a:t>
            </a:r>
            <a:r>
              <a:rPr lang="en-US" sz="3200" u="sng" smtClean="0">
                <a:solidFill>
                  <a:srgbClr val="FFFF00"/>
                </a:solidFill>
              </a:rPr>
              <a:t>to 1</a:t>
            </a:r>
            <a:r>
              <a:rPr lang="en-US" sz="3200" u="sng" baseline="30000" smtClean="0">
                <a:solidFill>
                  <a:srgbClr val="FFFF00"/>
                </a:solidFill>
              </a:rPr>
              <a:t>st</a:t>
            </a:r>
            <a:r>
              <a:rPr lang="en-US" sz="3200" u="sng" smtClean="0">
                <a:solidFill>
                  <a:srgbClr val="FFFF00"/>
                </a:solidFill>
              </a:rPr>
              <a:t> Floor </a:t>
            </a:r>
            <a:r>
              <a:rPr lang="en-US" sz="3200" u="sng" dirty="0" smtClean="0">
                <a:solidFill>
                  <a:srgbClr val="FFFF00"/>
                </a:solidFill>
              </a:rPr>
              <a:t>NEW Building Reception area:</a:t>
            </a:r>
          </a:p>
          <a:p>
            <a:pPr lvl="0"/>
            <a:r>
              <a:rPr lang="en-US" sz="1600" dirty="0" smtClean="0">
                <a:solidFill>
                  <a:schemeClr val="bg1"/>
                </a:solidFill>
              </a:rPr>
              <a:t>      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Seniors</a:t>
            </a:r>
            <a:r>
              <a:rPr lang="en-US" sz="2400" dirty="0">
                <a:solidFill>
                  <a:schemeClr val="bg1"/>
                </a:solidFill>
              </a:rPr>
              <a:t>, Monday August, </a:t>
            </a:r>
            <a:r>
              <a:rPr lang="en-US" sz="2400" dirty="0" smtClean="0">
                <a:solidFill>
                  <a:schemeClr val="bg1"/>
                </a:solidFill>
              </a:rPr>
              <a:t>19 (1st </a:t>
            </a:r>
            <a:r>
              <a:rPr lang="en-US" sz="2400" dirty="0">
                <a:solidFill>
                  <a:schemeClr val="bg1"/>
                </a:solidFill>
              </a:rPr>
              <a:t>day of school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Juniors</a:t>
            </a:r>
            <a:r>
              <a:rPr lang="en-US" sz="2400" dirty="0">
                <a:solidFill>
                  <a:schemeClr val="bg1"/>
                </a:solidFill>
              </a:rPr>
              <a:t>, Tuesday August, </a:t>
            </a:r>
            <a:r>
              <a:rPr lang="en-US" sz="2400" dirty="0" smtClean="0">
                <a:solidFill>
                  <a:schemeClr val="bg1"/>
                </a:solidFill>
              </a:rPr>
              <a:t>20 (2nd </a:t>
            </a:r>
            <a:r>
              <a:rPr lang="en-US" sz="2400" dirty="0">
                <a:solidFill>
                  <a:schemeClr val="bg1"/>
                </a:solidFill>
              </a:rPr>
              <a:t>day of school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b="1" dirty="0">
                <a:solidFill>
                  <a:srgbClr val="92D050"/>
                </a:solidFill>
              </a:rPr>
              <a:t>Sophomores</a:t>
            </a:r>
            <a:r>
              <a:rPr lang="en-US" sz="2400" dirty="0">
                <a:solidFill>
                  <a:schemeClr val="bg1"/>
                </a:solidFill>
              </a:rPr>
              <a:t>, Wednesday </a:t>
            </a:r>
            <a:r>
              <a:rPr lang="en-US" sz="2400" dirty="0" smtClean="0">
                <a:solidFill>
                  <a:schemeClr val="bg1"/>
                </a:solidFill>
              </a:rPr>
              <a:t>August 21 (3rd </a:t>
            </a:r>
            <a:r>
              <a:rPr lang="en-US" sz="2400" dirty="0">
                <a:solidFill>
                  <a:schemeClr val="bg1"/>
                </a:solidFill>
              </a:rPr>
              <a:t>day of school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30350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828611"/>
            <a:ext cx="778426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OR….</a:t>
            </a:r>
            <a:r>
              <a:rPr lang="en-US" sz="3600" dirty="0"/>
              <a:t>a</a:t>
            </a:r>
            <a:r>
              <a:rPr lang="en-US" sz="3600" dirty="0" smtClean="0"/>
              <a:t>nyone during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week:</a:t>
            </a:r>
          </a:p>
          <a:p>
            <a:pPr algn="ctr"/>
            <a:r>
              <a:rPr lang="en-US" sz="2400" dirty="0"/>
              <a:t>	</a:t>
            </a:r>
            <a:r>
              <a:rPr lang="en-US" sz="2400" dirty="0" smtClean="0"/>
              <a:t>	from 8:00-8:15 or 3:45-4:00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9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399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opperplate Gothic Bold" pitchFamily="34" charset="0"/>
              </a:rPr>
              <a:t>Student</a:t>
            </a:r>
            <a:r>
              <a:rPr lang="en-US" dirty="0" err="1" smtClean="0">
                <a:latin typeface="Copperplate Gothic Bold" pitchFamily="34" charset="0"/>
              </a:rPr>
              <a:t>t</a:t>
            </a:r>
            <a:r>
              <a:rPr lang="en-US" dirty="0" smtClean="0"/>
              <a:t> </a:t>
            </a:r>
            <a:r>
              <a:rPr lang="en-US" sz="8000" dirty="0" smtClean="0">
                <a:solidFill>
                  <a:schemeClr val="bg1"/>
                </a:solidFill>
                <a:latin typeface="Copperplate Gothic Bold" pitchFamily="34" charset="0"/>
              </a:rPr>
              <a:t>SMART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pperplate Gothic Bold" pitchFamily="34" charset="0"/>
              </a:rPr>
              <a:t>Lunch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314888"/>
              </p:ext>
            </p:extLst>
          </p:nvPr>
        </p:nvGraphicFramePr>
        <p:xfrm>
          <a:off x="4876800" y="1752600"/>
          <a:ext cx="3587100" cy="460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6734909" imgH="8641834" progId="Word.Document.12">
                  <p:embed/>
                </p:oleObj>
              </mc:Choice>
              <mc:Fallback>
                <p:oleObj name="Document" r:id="rId4" imgW="6734909" imgH="864183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752600"/>
                        <a:ext cx="3587100" cy="46026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/>
          <p:nvPr/>
        </p:nvSpPr>
        <p:spPr>
          <a:xfrm>
            <a:off x="1524000" y="5149330"/>
            <a:ext cx="2400300" cy="545060"/>
          </a:xfrm>
          <a:prstGeom prst="rect">
            <a:avLst/>
          </a:prstGeom>
          <a:solidFill>
            <a:srgbClr val="0070C0"/>
          </a:solidFill>
          <a:ln w="6350">
            <a:solidFill>
              <a:srgbClr val="0070C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10</a:t>
            </a:r>
            <a:r>
              <a:rPr lang="en-US" sz="2800" b="1" baseline="30000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Grade “B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”</a:t>
            </a:r>
            <a:endParaRPr lang="en-US" sz="28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8600" y="5334000"/>
            <a:ext cx="2133600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2"/>
          <p:cNvSpPr txBox="1"/>
          <p:nvPr/>
        </p:nvSpPr>
        <p:spPr>
          <a:xfrm>
            <a:off x="457200" y="4178986"/>
            <a:ext cx="3276600" cy="545060"/>
          </a:xfrm>
          <a:prstGeom prst="rect">
            <a:avLst/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chemeClr val="bg1"/>
                </a:solidFill>
                <a:ea typeface="Calibri"/>
                <a:cs typeface="Times New Roman"/>
              </a:rPr>
              <a:t>11</a:t>
            </a:r>
            <a:r>
              <a:rPr lang="en-US" sz="2800" b="1" baseline="30000" dirty="0" smtClean="0">
                <a:solidFill>
                  <a:schemeClr val="bg1"/>
                </a:solidFill>
                <a:ea typeface="Calibri"/>
                <a:cs typeface="Times New Roman"/>
              </a:rPr>
              <a:t>th 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&amp; </a:t>
            </a:r>
            <a:r>
              <a:rPr lang="en-US" sz="2800" b="1" dirty="0">
                <a:solidFill>
                  <a:schemeClr val="bg1"/>
                </a:solidFill>
                <a:ea typeface="Calibri"/>
                <a:cs typeface="Times New Roman"/>
              </a:rPr>
              <a:t>12</a:t>
            </a:r>
            <a:r>
              <a:rPr lang="en-US" sz="2800" b="1" baseline="30000" dirty="0">
                <a:solidFill>
                  <a:schemeClr val="bg1"/>
                </a:solidFill>
                <a:ea typeface="Calibri"/>
                <a:cs typeface="Times New Roman"/>
              </a:rPr>
              <a:t>th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Grade “A”</a:t>
            </a:r>
            <a:endParaRPr lang="en-US" sz="28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24300" y="4724046"/>
            <a:ext cx="237715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l_fi" descr="http://www.freewebs.com/lanier1991/bulldog-clipart3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7" y="1765685"/>
            <a:ext cx="2287183" cy="1691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8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9227"/>
            <a:ext cx="9372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                 What </a:t>
            </a:r>
            <a:r>
              <a:rPr lang="en-US" sz="2800" dirty="0" smtClean="0"/>
              <a:t>can you do if </a:t>
            </a:r>
            <a:r>
              <a:rPr lang="en-US" sz="2800" dirty="0" smtClean="0"/>
              <a:t>you are not leaving campus?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124070"/>
            <a:ext cx="7696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Eat Lunch Shift 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 </a:t>
            </a:r>
            <a:r>
              <a:rPr lang="en-US" dirty="0"/>
              <a:t>to the </a:t>
            </a:r>
            <a:r>
              <a:rPr lang="en-US" b="1" dirty="0" smtClean="0"/>
              <a:t>Outdoor Front Entry steps  </a:t>
            </a:r>
            <a:r>
              <a:rPr lang="en-US" dirty="0" smtClean="0"/>
              <a:t>to eat or socialize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Go back into </a:t>
            </a:r>
            <a:r>
              <a:rPr lang="en-US" b="1" dirty="0"/>
              <a:t>the </a:t>
            </a:r>
            <a:r>
              <a:rPr lang="en-US" b="1" dirty="0" smtClean="0"/>
              <a:t>hallways in Area 91 or the commons area in the newer buildings.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Students will be allowed to take food from the </a:t>
            </a:r>
            <a:r>
              <a:rPr lang="en-US" dirty="0" smtClean="0"/>
              <a:t>cafeteria, however, you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May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NOT eat in the hallways of the newer buildings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Participate in or watch intramural activities in the auxiliary gym.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b="1" dirty="0">
                <a:solidFill>
                  <a:srgbClr val="FF0000"/>
                </a:solidFill>
              </a:rPr>
              <a:t>FOOD OR DRINK allowed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 </a:t>
            </a:r>
            <a:r>
              <a:rPr lang="en-US" dirty="0"/>
              <a:t>to the </a:t>
            </a:r>
            <a:r>
              <a:rPr lang="en-US" b="1" dirty="0"/>
              <a:t>Library or Computer </a:t>
            </a:r>
            <a:r>
              <a:rPr lang="en-US" b="1" dirty="0" smtClean="0"/>
              <a:t>Lab</a:t>
            </a:r>
            <a:r>
              <a:rPr lang="en-US" b="1" dirty="0" smtClean="0">
                <a:solidFill>
                  <a:srgbClr val="FF0000"/>
                </a:solidFill>
              </a:rPr>
              <a:t>….. NO FOOD IS ALLOWED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Go to the </a:t>
            </a:r>
            <a:r>
              <a:rPr lang="en-US" b="1" dirty="0"/>
              <a:t>North Green Area between the Bulldog Lobby Entrance and the </a:t>
            </a:r>
            <a:r>
              <a:rPr lang="en-US" b="1" dirty="0" smtClean="0"/>
              <a:t>parking </a:t>
            </a:r>
            <a:r>
              <a:rPr lang="en-US" b="1" dirty="0"/>
              <a:t>lot. </a:t>
            </a:r>
            <a:r>
              <a:rPr lang="en-US" b="1" dirty="0">
                <a:solidFill>
                  <a:srgbClr val="FF0000"/>
                </a:solidFill>
              </a:rPr>
              <a:t> No going into the parking lot! 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 to a </a:t>
            </a:r>
            <a:r>
              <a:rPr lang="en-US" b="1" dirty="0"/>
              <a:t>T</a:t>
            </a:r>
            <a:r>
              <a:rPr lang="en-US" b="1" dirty="0" smtClean="0"/>
              <a:t>eacher Guided </a:t>
            </a:r>
            <a:r>
              <a:rPr lang="en-US" b="1" dirty="0"/>
              <a:t>S</a:t>
            </a:r>
            <a:r>
              <a:rPr lang="en-US" b="1" dirty="0" smtClean="0"/>
              <a:t>tudy</a:t>
            </a:r>
            <a:endParaRPr lang="en-US" b="1" dirty="0"/>
          </a:p>
        </p:txBody>
      </p:sp>
      <p:sp>
        <p:nvSpPr>
          <p:cNvPr id="4" name="AutoShape 2" descr="data:image/jpeg;base64,/9j/4AAQSkZJRgABAQAAAQABAAD/2wCEAAkGBhQSERUUExQWFRUWGCAYFhcXGR0cHRwdHBcgGhccFB0dHCYfGhojIhocHy8gJycqLC0sGB4xODAqNSYwLCkBCQoKBQUFDQUFDSkYEhgpKSkpKSkpKSkpKSkpKSkpKSkpKSkpKSkpKSkpKSkpKSkpKSkpKSkpKSkpKSkpKSkpKf/AABEIAOEA4QMBIgACEQEDEQH/xAAcAAEAAgMBAQEAAAAAAAAAAAAABgcDBAUIAQL/xABHEAACAQMDAgUCAgYGBwYHAAABAgMABBEFEiEGMQcTIkFRMmEUQggVI1JxgTNDcpGhwSQ0c4KSorEWU2Kyw/EXJUR0s9Hw/8QAFAEBAAAAAAAAAAAAAAAAAAAAAP/EABQRAQAAAAAAAAAAAAAAAAAAAAD/2gAMAwEAAhEDEQA/ALxpSlApSlApSlApSlApSlApSlApX4klCjLEAfJ4FcW967sIdwkvLZSuQy+ahYEdwVBLZ+2KDu0qFz+MWlqVAug5bsI45HP/ACpXMn8bISM29lfXA3EBlhwpA91OSTnKnBAOGHagselVhN4sXwGV0eQj3zOoweTgYjOeMf7xK9xzs6T4wj8Slvf2j2LScIzOHQ9gMttXGTkZ7DjJ54CxqV8VgeRyK+0ClKUClKUClKUClKUClKUClKUClM1GdX8StNtjiW7iDA4KoTIQcZ5EYYj+dBJqVWVx4zGYD9XWM9zn+scCOMY7885xyPbnHzWmdf1ucqTJaWinIAjQytzjbu3ErwcjII9zgjFBbNaGoa9bwECaeGInkCSRUJ/gGIqqrnp26mVhc6nduAm0rGRCpJOSSFBDD2wRnjv7V8tvDyxV1LQ+axAJaV2YkgDk84OccjGPbGCQQl2q+MulwKCLjzieywqXOB3J7KMd+SK48/jbv/1TTru49wWHlqVwckEB+cqRjHOD/CtQi0s484gt/VnOEQ447YwTwB/PHua5k3idZl2ERluHZcKsUbEsfgbgDn37ex+2Q6L9a65NgJb2tsGGA7tvPq91AY4K8n1DB+D2OtLY6rKrGfVXXA2ssEap84KsNp4yDnAJAxx3H5hu9WuQn4XTTGBj13TBRyMn0ZVsdhkZ9/5b1t4f6xMGM19BbZO4JDF5nv8ASxbHAwPds7iDxQcs+Gtu8m64lubklcs0spP2BJGDwMDv7Csv6m0y3Ubo7VCTkiQoThc9hIScDaQcdypzkiux/wDAxJc/itQvZx+UbwMd853B8jntx7/Nc7WtM6b0qQRzRB5gQxT9pKRnkbwTsxxnaeSGHBBoNF+uNMttyxMnP0LBF88MRhQo+/OSB2PGfidX31wyfhNLuH9I2vMCikE9zwFwQQc7/fPIHMp6M8QtIkhmlhiSzW3AZ90SIcMdoZfLzuycLgc5Kj3FcPV/0hVLlbG0ecKNzO5K8DO4hFBIUcHcSPfgUGG/6b6glgfaltDuJYIrjzR8KGJKZPfdkc+47CsZzNLbyR3d1Iv4ZtpgZdzAqNi8bgeCSnPAye27m0NE8UNb1CPzLKwt2RDsdmbgtgHC7pkxgEHHPcc1XnVOqXF1cvdzWsUctmypdKpwpbzSEJUknORtJDNng0HY6U6u1DSoYpmkaa2OBJbyk+hdwCmIk5UkDgDgbuVPceiNL1KO4hjmibdHIodD8gjIyPY/I7g8V5zsb78S00zvi0CmMK4wD23O2eDz2JyeQMD3m/gr1LKk8ulysHSFN9u2Odu7JBxnIIdSOeMEcjGAt+lKUClKUClKUClKUClKUCoB1l4pi3nNnZwm5uwDuXkJH6QwMh/NwckAj4yDUh671qS0065nhXdJHGSvvgkgbiMHIXO7H/h9qrXw/wBLEdq0xYvLcqJpXOcsWywzyRxuPPGc0GrddL3t/tOpX0hV8k28OAi+6jttJUnvtb+1wCejpvRNnboxjgQtuxucbzjtgbsgDBI4AyO+a3OodcSztxO/O1TtX95iMKo/ie59hk+1aem9DanfR77y6Wyt5AHMMAG/GBnc55QEc4LN9xQdHVeore2ZjPMkeFxgnLZ442jLE8g8DsQexrgDxDjfalrb3N2yn+qjO0n93dyc45ztNfb+Lp7R5UjMRu5sgOSfN2DKnc4JEeccgBc9xwDVz2RjMaGLb5ZUbNmNu3Hp244xjGMUFQww65cD9nYw26vjLTyZIz2IAIK4H1AqT9geK6kHhffz7TeakUAxlLRNn2PrOCc4B5UgEnisPi31PqNveWtvaypDHdKYwzAD1lghLOQSu0MhBUD6vf2rXVbXUn1OHTr28l3GQKHDsygSrtLJkruBDFfb8w+aC3bLww0a2kzLsmlHLG5mDMSRyXUkKSc55X4Nb+q+IulaY34YusbJ3ihjJC8fmCDaDjHHeqV8SPDFNPls4YpWke4yGaQADduVQQACQuW9yx/jWx4KdNRy6tLFdwq5hic7HGQsiSonI7HGWHORQXJ0p4s2OoTNDC7JJk7FlUL5gHvHgnPAzg4b7VW1t07Pquq6lbzX9xAYZH8uP1MDEZXGAC4AQBkwPcSD2qeeIHQ1vqefw8scd/a4KsjgMv5kWYL6lB7q3dTyOMgw/wAFri7OsX4vN4mMQ88MAMurqqFgoC52k4I7gkjOc0Gho/XV1pNrqFjIWaa12i2LYIRXbbuzyCBvRwh/exwBx0vDrwZiuYRe6izzPcDzFj3kcPyHlYepnOc4zgZ5ye0M8dtNMWryN7TIko5H7vlnt25jPerF6ysdZu7eyNhKfKa1QylZVR2kZRuLsSCQQRjB77vtQUl1ZoH4W9ubePc6QuRuI52g8F8ce4GeB/fXo3wb0yKPSIGjVQ0qlpGGMs29h6iOTjsPiql6J6XuBd6lY3K7biSykJZmyd2UdDvGcqxKknnt81Yn6PerGTTWiP8AUSsBxj0uA45zyclv5YoPvgXZSwQ3sEkTRqlydm5WBJKhWALdwAi/3/eo5pGhi41DqG1k3K0qsyKPqOJC6Mq92GTGfuGHzU407xFZ9cn010QIqDyWVssWVA7hufcE8DkeX75yI5o16idXXO1hJ59vtyp4UiOJ8N88Re37w+9BUelXqTRQwS7lhgLvMRkA85jBIPOSSuMZ5GOTU48PdRDazYSRKYlmhlQqQOURJCgA7AZRSMY7Y5FR/X+ngmtXkcrKIklM7hyOVb9ovb/aD+R9zxWzp3UBfUdOmhiZVW5ESuRgMGZUwMYIGCfT25I+aD0zSlKBSlKBSlKBSlKBSlKDi9Z6H+MsLi3wCZIyEycDeOYySPYMFP8AKqw8N9R83T1BI3RqYmA9thIXPPcrt/xq6ao3SrMWGtX9nnbHKnnQLgKDkByEHwoZ14HPl/8AhoPx4hyKsmmGXZ5IuVMpcZAAZM7geNpXdnj2H8/njdPI+oWkM1z5VjMq8oSQBv8A2kkijhjyMHkYH8c9DxC0kT6e4IG6NDKpx22Dc2ORjKgj+f2rn9ehb7pqzuwC0kARXfAz28mXdg4ALhT/AMPbJoNfxS8ILex05J7XzC8TATMzZ3q3G4gDCkNtAxgYJzk1N/BfX0/UsRmdUWFnjLyOAMB9wyWxtADhcZ9h84rQ8PbT9a9OG0eQgjdDvzuK7XEke4H2AKjbkekAAj25Vn+jein9vfMyDkhIwn9rlnYDgd8f9KDB459WWd5aQi2uYpXjmyVU5OCjDI4xgHH+Fd3WvDL9bS2WoxXJhLQxM52ZY4Xerr6sB+VXHYYzzjBqDVOl7ePWBZwy+dA8kcaybg3EoUZ3JwxQv7d9tTvorr2TQXk07Uo32IS0ToN2N3J25I3xMeQRyCWB+FDr+M9uZNU0iMEAtJgE+2Zo8ZqPaVAtl1c6bsq0jkk8YE0BlOecYXfjP2zitjo3VZ9Z6hS98rbBbgjnkIm1xGpPYyFnLY/jjgVJ+vvBU6jqAuVnWJHUCYbSWyoCgpzg5UAc4xtzzmgr7Xrq5/7RTvpMqySt60MbRlXHkq8ijnZJ7+nkkrnuKsfQPHKzKML5WtLlDslj8uRsleCRtQlecja3I7ZPeuj0z4XadpJW53HzEBHnTSBQNw2HA9KDOSBnJ9Xc1yupusunlnM0ywXUzKFYpEJuBnBYkeXkYxnO7GPagr/rKZuo9Sj/AFfFJ6IQrNKVQbVkJLHk4AMmO5J9h89rpHxefSoTYajbzeZbnam3bkL7K2SAQPZgSCCPjJ6OofpGW0fptbR3UZALMsY78EKobg9/Y1Hb/wDSEmkHFla7/ZpNz4Hxjg/40Er8MLe6v9RutUuY3jiljMMKsT9JKnCZAJUBfqAALMTyc4h1r0lq1gbiJLhbC0MhzNLKkasBkKUIJckqc4X4+RUf1jxh1S4zm6aJT+WECPHORhl9f2+rsOc1HbeO6vXWJPOuHySqDc5GcbiBzjOBk/YZoJJY6PpYeRrnU5WcAnMED+tic+iR+SfncqjLfUa2tI67sdNl8ywsnkkGQJ7qXnaVwwWOMBVz3zknlh/CUdJ/o7SOA9/L5YI/ooSC/wDvOQUGPgBs/NVFq1gYJ5YTyYpGQkjGdrEZx7Zx2oJ34mSpPqNtdSfs47yCGVxuDAD6WXKYJHoHJ5/uwOd1LfedCHhAW2gkCqR3ZsflA+lFGMZwTuH8un1efO0HSZyFPltLA20HIAc7AxyQCVjBwR75GBweLqcsz2TOAILbKrFCBksM5yzYz3Bbce5z88h6vtLgSRo4GA6hgD9xnn++s1aei/6vD/sk/wDIK3KBSlKBSlKBSlKBSlKBVSeOVqIJLLUEG145fKkf2KMCwDDueA/I9mP2xbdR/r7p9b3T7iEhcmMtGWx6XUEoc4OOeCQM4JoI2u1hFxuVl7EdwR7gj3HyKifhppyyR6lok5JHLxtgH0kqu9c5AIIjcD5J7EGtvw81QT2Nqc5aMNE32KHCjsB9BQ/55zXN6rvG0++ttTjBKq5huAMepDyB7ZJG/BPYqn2oI10GdZsZJ4bO0cvIQr74zhChbkEsIwTyMnIPtU3uPCrVL4F9S1LYrHc0SbmRRgflykYxj2BHGck1Dut/HO5vFEdsGtI+Q218u4ONuWCgpxnhTznvVc3V7JKxeR2dj3ZmLE4GBkk5PAA/lQegtO6F0HTHSaS6VpI2LqZZ0PKAHhEA3FTggYJzjvWDq7xs0qQbDam+CnjfGoTvglTICwPAP085HNUdpmhzXUhjtYpJjnsikkAnAL4yFH3JwPmrC6f/AEe72bDXDx2y/B/aP7H6VO0dz3bOR296Dpn9IRIYxHZ6fHCARwWG32HCoq84GM54474xUZ1/xv1K5LBJRboTwsIwQPYbzl88dwR3PYcVGOr+nDYXs1qzB/KbAYDGQVDKcexwwyOcHPJ71ZFn4f2cvTLXkULG5CNIzl8kGKQiTAyFCbVY4xnGO5xQVRf6rNOczSySnJOXYtye5GSe9Y4rR3DMqMwQZYgEhR/4iOw496w16x8Iox+prTAAyhzx3zI2c0Hk6rO8OPBj9ZWwuZLgxRlioVUyx2kAnJIAHce/b+VcrxJ8PXsdREMQ3R3B3W/BAG5yojJPG5TgcHsVPGcV6a0DR0tbaK3jxtiQIMDGcDlsZPJOSeTyTQeQuq9GFpe3FuDkRSsqknJ2g+nJwOcYzwOc1ZX6N10wu7pAfQ0IYr8lZAFPzwHb++oh4v2vl6zdj5dX/wCONX+B+9/713f0fNQEeqlCQPOhdQD7lcPgfHCsf5UE/wBas9b1O5liRjp1mjMgfPrkCsVDDad53d+Cq4Pdveh+qdFe0vJ7eQlmjcgsQRu9w2DzhgQw+xFeh+rNO16e7kjtJ4ba0wNr+ncQQN2fQzhwd2MbRgd81556rsWhvJ43mW4dXO6ZSSHY8sctyTk4P3B5I5oJtd3EkvSkShMrBeEEgNwpDsC3GD6pducjHpHc1G9c10z2qrDF5cEe0OTj68HCr9u5+T3OKmuhR7+kbtRyUn3MARkYeJuefiq/W7mnht7WOMhGk2AjnzJC3sTwCN6+kH82T3GA9daL/q8P+yT/AMgrcrDZW/lxomc7FC5+cDGf8KzUClKUClKUClKUClKUCvhFfaUHnLSLC4tteks0cxQJPJNsByDG2GUHPJ3KEXJyRlvk5mnU+jfirKeHIBZvSSM4ZWBGORg8Fc54yf4VxPG6V7DUoLyAbXmgeMtwMso2hiByWUOhBOR6V+MV3tB0r8NaCLczFTlmYkkscFj3OOfb/r3oPOkkZUlWBBBwQRggjggj2Nbmh3qQ3EUksazRq4Lxt2ZfzD+OM4PzipB4kaEYtRnEasVYeeeOBvAZ8Y4KhiR9u3tURoPS0fjZpEBiigD7Dhf2UOxEH3U7ScfCg96zeLXifLpRhSGKN2lDHc7H07ePoGCeSDnPsR968yKcGrg8YbtrvSdKu8ggqVkPIPmNGu7APJAaJxnPx3zmgrDqLqCW9uHuJtvmSHJ2qFHAwAAPgADJyeOSavHwZtFu9BubYqSGeWM9uS8akbSeARkcnsQDXnypZ0X4j3GmR3CW6oTPt9TgnYVyMqM4Jw3uD2HftQRV1wSD3HBr0b0Jqs0PS5miJMsUcxjyN2Nsj449wP8AKvOTvkknuTmpj0/4mTWmmz2KRqRMWPmFjlQ6qrgL2PCn+bZ5oLC6L8eo5FCamih4wWSdVzuZV7FAPTIRnBXAJOMLX3w+8YLvUNWSKQxxwOrgRBR3Cl09Z9TPxj2BGfSPaia/UchU5UkEdiDg0Fj+P7IdWOzbnyU37cZ3er68fm27e/ONvtioNoOtyWdxHcQkCSJty5zjtghsEEggkEZ5BrQZiTk8k9zXyglPUfibqF6GWa4by27xoAiYDbgMLycH5JPA5OKi1KUFq9HXO3pnVMg4MqgHjGWEY/ezx78e4xnkCPaFLO0uk74xHbi5Cw4GN7ieMzu3O5mJKLnthAo+k1l0O1uP1BfujDyfxEAdWb2UMW2g9mLNB25IUj2xXJ0/qp2urEzEiG1eIJGmdqqrqZGVSfrfbuY+5PsAAA9gUpUV6464FkEiiTz7yf028C9ye2+T92MYPPGcHtglQlVKr/pbw8uPPS+1G7lmugciNGxCnBAUKAM8HPG0Zz9Xc2BQKUpQKUpQKUpQKUpQV9446AbnS3ZcbrdhN/FQCHxz+6xPOfp+9QrpDqaW+kkdfRbxRIrR4HMznJIxn0jawGCvG3jvi854Q6srAEMCCCMggjBBB4NebLHUxoj6hZyrmRWVoT/3ncJuOeAVYPwP3hnOKDveJlr5ckF7t3CIiOZeDuhkyrgg987mXv8An9u4qDV9P8iZ485Cn0tjG5TyjY9gykN/Or5m0aWexeC5bzJ5Lc7jgL+0PrQYXA9DbV9gdmT3NU/r8Qks7abP7WLdazqQAQUJaAkDB5QlMkf1B5PsEarNvd9qZZselATnGT2X45rDSgV9AzwK2NM02S4mSGJS8kjBUUe5JwPsB9zwKuWP9HWaKNZYr0C5QB1AQhRIORtk3bhg9m2+2cCgrJfD7UDCZ/wc/ljudhzjGc7fq24H1Yx960+lunnvruK2jIDStjJ7AAFmY/OFBOPfFX10j4tmJ/wesD8NdIQu9lwjDAw0hBIVjydwwn3FZep/Be3vJWu7S4a3lfDIYwvlZC4yuwBgTjO4MeSaCofE/oCPSpYY0nMzSIXYFQpUbsLwGPB9X/CahNXK96nnpY9SxlnTH4e7DEekkZDsmA6Hby5GR6s4PItCy8NNOihcW1rDmRDtdsyfUvGGcsQOAeKDyVSrIi8AdTMm0rCq5I8wyjbx2OAC+D7en35xXA13w6uba8SyBiuLhxkRwMzEcE4fcq4O0bv4c0EWra0zS5biVYoI2kkb6UQZJ9z/ACA5J9q6/UPQd3YpG1zGIzKSETcpc47+lScDt/xCrX8KOjtXtApEdtbxOytN5ozM6/ujbnZwOxxgsTgnNBoaD4Jam1o1vLdx20EjCR4QN5LjAHmYwOMA4DkZA4yK5Ws+A1/bxuYjDcKCGwmVlIVW+kFeM5PpVjkhe+BXo+hoK7t/F2AaOb7afMjPktAWO7zfZSzDJBHrLY7Bu5GK2/DnouSDfe3rebfXIBdiP6JSOI0449sgYAwAOFya1u/DlNT1u9Wzc28UDgyyct+2LesQrlSvqDe+AV9gQBNU8DlaMLPqN/IQcnEgC5BypCsGwRx7nkZoLOpVS3PhxqunnfpV+0kaqFFvcEHgHO1cjy8ZJ9kIBIzXX6Q8V/OufwV/AbO64ChidsjY5C5HpJ7qMkEdmJxkLDpSlApSlApSlApSlAqmfHGwEN7YX5TKK3lSnnA2tvTdwf3nIwM+n+FXNUO8XrRZNHu9yM+1A67cZBVwQ3PYDu3vt3UEW6Z157tppdirCCUgYMSZArEF+QPST24+Rz3qCdSdPFL0wghYdSGEGBtFwpHl5HO31kAvgYWdx81++iesH/D29naRCS5O9TvOEVfMaRmPILjaTwCDx78AyLxL00yaeHXAeBvMViBnA+raTyM8N99o/kFHOmCQe44r81e1z4OQ6o8WoRziCG5jE0yAbyJGAL7GJAwSWzkcEHAwcLkji6Z00DJS7lHpwczliDg+n+iH1fYHHGSKCmenYbnz1ltUd5IP22UUttCerc2Ow4/n2969ZdFdWx6laJcxqUzlWRvysv1AHsw+D7gjscgR/QutIr+KdFtJ7OJoGY3E0apFhhtBDbsNwxbvjCnmuZ+j1MDpbqCcpOwbPblVI2/yP99BOepelbe/hMVzGHX8p7MpwQGRu4Iz/wC9VbFYX/TcxMYlvdNbJZQPVFyTnHIQjPLABW5yFOMXTSghVjr2ma9bmLKyZBJikwsqe29RkkEd9yk9x/ComeitT0WUy6Y7Xdr+a1kb1AEckDgE5/MmG7AgjNSLqzwetrqTz7dmsroNuEsOQM55LKCvq7+pSpycnNRyx69v9GlS31hPNgbIjuk9THH7x/PjsQQHHf1e4Sno7xUgvt0Mw/B3QJXyZW5POAYyyruPyuMgg8Ec1G1/R+WS4ee7v5py53NtQIxJPuxZ+McYAH8u1S3qbouw1uBJCQx2nyriJhkDPbPIZc/lPbnsSah1l1BddPzLbag73Ni/EFyFJZDx6XyxIVRk7OTjlc8gBGfEjoeysHigtRdy30uGhxKrbSJBgkABsn1YxjkZ9qmXT2uPpksSarqTz3Ekaxraom8R5xhpGUZZ+Mbjyck+rOawJ4Rx3Er6iNVlLSM0qTw4TahBGA+7gBcrxgYGMDGKhGjaPdSalJ+qLmaaOTEc1/JHnBOGkPmMpbPA5BBP8CDQek6hXUsOsz3Dx2bwWtuiqVmcCR5GIywC4YKAeORnjIJzgYtA6msbApYyai91cPLtBkZpX3sQoQlQwQDIGGPfd98TqgqrRvA1oQxOp3au7bnMB8oE/LDc245z6s+/arH0XTPw8EcJlkm2DHmStuduc5Y4574/gBW9SgVWXjxoitYC8TCzWsiMrjhsM4XaCOeGZW78YPzVm1XnjvJjR5f2gTMkY2kZ3/tAdq/B435+IyPegm+jX4nt4ZgciWNZAcEZ3qG7Hkd+1bleb+mPH24tYIYHt4pY4UWMHJRiq8LzyuQuB29s+9WloHjbpt0wQyNAxAwJgFXJ7jeCV4+5FBPqV+IpQyhlIZWGQQcgg8ggjuK/dApSlApSlAr46AggjIPBBr7XL6g6kgsoxJcMVQsF3BGbBIJy20HaoAOSeKCu9U/R9geeSWG6mhDknaFU43ElgpBX084x8e5qN9Q+Dl9bWNw/6xaRI1eV4fWFZRlnJy5G4qM4xyeM+9XXY9R2s23yriGTcSF2SI2SASQuDyQAT/AVr9ZW7SafeIgyz20qqPkmJgB/eaDzbZ32nraxfi7i7vZABstEZo4ohyCru2ckZyNgx7e5rPL4nNatssLG2s9jckp5suVLfVI/fGfjgjg44rR6f6Sla3FwLVLuJ/qG9kkTY7BvLw4B3Be5Vu4wM18k6Ga6hlutPVnijP7W3Y5mh4J/dAlTjhh6vYrwTQcXXeqrq8ObmeSXHIDN6Rxj0qPSv8gKuv8AR6njh066mkk2IJ/UXfCKFiU5wThT6uT74X4FUEYGyw2nK/UMcjBwc/HNWd4PaDLqWbaV/wDQLd/OliHHmSMMRq5HLL6CeTwAQO/Aei7S7SVFkjZXRhlWUggg9iCOCKzVCo+ridUTT7GKJoYEJu3HCxeyJHt9IcHupHvjjaxExiuVbIVlYqcNgg4Pwcdj9qDJWlrGiw3UTQ3Eayxt3Vhn2xlT3VhnhhyPat2lBSl94e6lpE7T6Q7S2/1vAzA5w3KbCf2np7MMPyQOe800DX7XqCwljeMr+SaJsFo2P0MhIxn3VsdweOKm9U/f2y6b1RA8ZIj1BWEq8fWxIPxgFwjdyeX+QKDnaDrn6p83RtVUi2kDCG4AyCkhIO7II28k5x6TkEEdsmp+Hc1hZO8euPFaGM4U52tu9ZWPbJjLkflGTkjnJzJ/EbrvSmtrm2mljmkCsBGoLkSYIXawG1XU++4EYNVtaeDt3caTFc/iT6Y2lS2kB2quSw8s7iFLj1fSPqGcc0G34TjUmtSljZ20ZLE/jpkwccgqpwTIQcjIBAGQRzmr20WKZYI1uXWSYL+0ZBtUt77R8e3Yduw7VQmm+JV1dWoja7tdMt4FCu0QxM49hbxAlhgY+naM59XsJx4P3ABk8i1vfJmJY3d1IDvKg7WCHHccZUN7Ak4yAtGlc7Wuora0TfczRwr7b2AJwM4Ud2P2AJqA3HjV57FNMsp7tu28qUjHbljyQBnkttx84OaCzmbAya80eI3U13qd3NbF4UggLSIpliC4VQATJu2u5zwueC5HGDiQdSa7dTq8eo6ta2kci4a1tV85sAZIYrkru4ODIQwYjjBFcKy/U6x4g02+vZMj1XDeUoznBzE2AD9x2HfvQVtbWryMERWdj2VQSTgZOAOTxzUmsvDDUHj81ofIi95Lh0hUcZBPmMGwc9wP+hqfr1fquPLtorTT4e4ESKzAZGM53BnCgAnaAce3Fcy46ca4bfe3E103fDsQoJxnaAeBx7EcY44oO94Davcrcz2LSJNbxRlwyHeqvuQAJJ7qQW47ZU4+93VTngZpyLeakyjaEZI1UdgCXP8Af6R/jVx0ClKUClKUCtbUkkMTiEqshUhC4JUNjjcByR9q2axXdysaM7nCopZjgnAAyeByeB2FBS/iD01dTJvbSFFwjK/4mylB349UuV2CTJycEhm3DufeT9GWKlbqVV1WPbGyBb92wwZdxZEY91K4z8H7kCsun+oIJNRuCNRvLRJ5DJBOzYTkMSlwhJU4LYD5x6ew3cXVaW09rY3DXl4LoLEzCQQiPaqxndkIW3njOe9BXHhc3/ypeCMFsduf2jHIwe3OOcHg+2Ccet9GzRT/AIvTJWguWG5kDAK57nvwM9yGypPxW14b27JpcYYYJBYduzOzKePkEVKV+tP7P+VBBrjqzT9RPka1aGzuh/8AUICvYcEnBYDjADB1/h7YNOt77R7a5NgYr+0njLLcQAb4m5UO4G5/SA3pOVB5yMMDL9Q0eGeMedEkmG4LKCRzk7T3AOMkA8+9R++8OIkkeWxeS1nQb4yjnbuGThgckKe3cgD2PYhg0HrO0tdGW3052bUbllRgVYP50hCs2ScAKDhCCedpx9VSXoO6jsbldOs4WunB3andBvSkhBGATjOGBG3g8Hu27EFvr6ByI9asjbzP9OoWwC5OfqdUGx8Z5IyfsDXY0PTdQ0mCWfTHt9StpTuLKCZARld20Nk4J5ALduw5NBe1KrPwk8RYri1SG6uw15ubcsvpJy+EVSQFc9uFJPParK3jGcjHzQfqqj1a1TUeqIkAyljEHkOMEurb0GQckBmj/uce+amPUHijp1nlZLhXkHHlxftGyDggheFPB+oiqu6RXV/xt5d21gA125ZZbvcojQyltoyVLDBUYA/IMDFBh6h8PrNuoI7WMkQlDcXe5/p5d2XJI2rgJzkkCTPtXI8TvFJ7lzbWUjR2Ua+WAmU8wAYO7nPl4GApxx3HPGxrnTEK3U9xrOook7tloLQGRyCOFz2jGBtAYHgDJ55wWiwjH6v0xCvOLjUG8wsOcERcRqQcjs3Zc470EJ6dt7kzobaIySA+n9msgBIxlg6lBjOcnt34xmpXYdU6hb+bv1EK8+A4VvxM3pzjy9u5I/rPG9TjPGRiuuenWkG25uJJUzkRKfKhHGBsiTCrgY7Y7V0rPTo4hiONU/sjB9+57nue/wA0Eag0+aWQyeQXc4/0i/YyODjBKw52Y5yFkDgbe9dO/wBCmuipvLqSYKAFjQLHGvpwdiKNo9uQo7c9+O3Sg0LPQoIsbIUGDkHGT3yPU2T/AI1v0pQK+V9r5QdfwOQC51UDt5sf/q/NW3VS+CB/0rVf9rH/AOrVtUClKUClKUClKUFHdYakmlXckE1lJPpkzZ2SqCqO43O1k5Pp5LHyzggrkEZqd6TFY3GizxacVWB4ZkGNxKM6NuDhju3DdnBPbGDjBrla51ZLfag2n2zQxRKHR5LmESJNMhQvDGrEBiisGPvweMAEujZYrWSbTpbRLK6nDMpiLtBP6DloWYkpjn0ew/uoI94aSltLQkk43Dk5wBIwA/gBjAqVr9af2aqPp/WGis206Pct5JcNG31KY1BG9s8HcNpGO/f4wbNub+KzijaaQiOONUMjgkngKC20Ekn3wPeg2v6v/f8A86yt9b/2axf1f+/WVvrf+z/lQYZbdZERHVXVuGVgCD/EHg1EbnwzhWR5rWaa0dTx5TcD+zyGHOD9XtjjuJkv9VX5f6ZP7X+dBWXVfTOovC6zJbXXlLuW5xtuNi5Zstld5A77955JUk5NRzQSWiU3Vve3UKg+WiTFIgoJJGPLY4Dbj6SOaunW/wChn/8AtpP/AMbVXPQmPwa4H5mzznnPtwMe3HP8ecAOtpHXAgXOn6GkLkEiSV8n4+plVjz+XcOx7d6x6jr2r33E9wtrEcZS29JPYFSQxbtnuxGT2I7b9KDlaf0zbw4KxgsARvf1Mc9yc8Z9sgCurSlApSlArWu9Sii/pJETPszAH+7v7Vs1CdAv7e3Mhn0p7q53sxLufKUZ59AUggZ7nI7Gg679bW+4LHvlZsBVjQkkk4AAOMt9qy6L1J58rxPE0MiDJVzz9xggEEZHt7+3vDNR8QLqQFYilrH/AN3aoIR3zglfWwzzhmPNSHoS23o1zIzyTMShZ2JO0Bfnk+3f4GMc5CWUFKCg73gJbKIb5wPU12yk/IVQVHxwXb/iq06qjwFvBt1CHuUud+4Hg+YCMDj28s/3/arXoFKUoFKUoFKUoKTsrOe01GUQx+fLZzyzeSDh5ra6C5eHI9TxsADjjnA55OTVr67uLi0luYpIVl1O3ktoJdu+KKCPNw7E4KK3DFfbY38TIvFmxlDW9xZRXDX6kpE8CgqE+pxc5Uhk74U+7H+fEm8Obi7iF1r96VWJWxHH5aCMNjdudV25OBwAc4Aye1BBdR1a1stfuZVZZ4ZCxEiMrbWmUO5Ug4OCzIeeAT7jBk+tMt9qVpbKUkhgUXMxGGVvdFyDghht+2JPftX6uNX08wy2GkaW98rECWQbwuQSylpf6Q4KnGSo4OCR3gttHeaDdxmdAgcgyQiWNy0YOPUFY7TydrHHOfbIoLD13qeRJEtbWMTXBbe4bIREyBuYjHckds4Hcc4qUORvcfK8fyGeP4d6rzw01S3aKV3kQXc8+ZAzAMR3QRg9xktwMn57Ct/TbddQvZryUnyLVytsu47CYx6pjjIIONw2n2Gc7fUEyX+qr8v9Mn9quR0trrXaCTyikfmFYWJGXUcEkAnBDAjvg4+1Z7PqC3maaKKZHdPUwU54yBkHsQCRyCeTig2tYQmKYAZJtpAAPcmNgAP41TfSl3cvbmG3VU2tlpm5AyeVVdpBbt88Z7ZFXXc24k3IezxFD/BgVP8A1qkOm9Yfyfw1uuJnc5kxwqkDLn7j/DHzgUFggUJrW0+YFdpkWR48LIRj6sc5A7H/APR+CBs0HC02e81BJJLbyLa3RiDcXMiqMqNxHOcekqT6SBnvzWnqsdtA2LnWJbk7slLFARgqSMSlxGvPGAGxkcfGSXw/t2cndIqk5CAjA5G7GQTzjH2474qur6PbK427cMRtznGD2z747UE56DulMlwieYEyHQSNlgMkerAA3EEZIA7CplUa6H1gSwCM58yIYbjuuSEOfsPTg/FSWgUNKUFXdaaaILgqgCxuA4UY4PIOOcgZzxwOeBxXa8ONT4kgPf614/k/t/Z71IOptDF1CV7OvqQ4zzjle2cN9vcDvjFVfp941vMrjhkbsR/Igjj7jFBc9fl3wCcE4GcDucc4H3rn/wDaO32K5lVQ43KGOGx917j/APsZrWtNVurzjT7OaXnHmOu2MH09znb+bsWHse1BN/0eYv8AQbiQgbpLkktxuOEX6scjksQPucd6tWob4WdEyaZZmKV1eSSQyMFztUkBQqk8nhQScDkn+JmVApSlApSlApSlArn69oMN7A0Fwu+N8ZAJX6SGBBBBGCBXQpQQDX+nL5nSx07ZYWQiBe4jA37gcBEAcODgLluCefV7Hh6hpemaLIiC2l1C/my0YcCWRiDwxyMJyD6gpb0nvg1bdan6qi8/8R5a+ds8vzMerZuLbQfYZOaDz11R0FPPm7nt7HR4fyhnZS3AKgom4b8Z4CKfScio/p95dol1Z2Be8tmBXzEgfhWGWKgjKbgGXBz+bAzzV933hnHdag93eubiMBRb27ZEceANxYZw+SCcYx6jnPGOXq+l6pcSTRJJHpenxZ2yR7d7qGyzggjylIJJ5XGPfJoK2/7WLdWtlYWzGCVyIJsrjYMBWwRwd+SeMHuDjPPZ1GE2rR2GnIkUkm55JWAYrGmeXO0klm4BPHpA7E4j2s9L2l03kaRDdXs2d0l2z4TOSzBtyKpJB7krzj6vfg3cs+n30Ulw8c8kYxhJ1fgKUCuyElWA9m9sZBGRQXnHOqyojOpcx5AJAZsd2C5zj3OOBVI2Ej28lzaoNtxJKI1ZRgIMtub07iAAQcDOO+RtzUg6d62tp9We6uW8kCIR24fJCnhT6hwpOXPIx62OQRzy+nZY3vru4wqqm4jaRtALckHgdgee3qoO/pFlBabYFYeY4LEkep9vctjsBzgH74yck9eona3gWOS/lXc7nbAvYhM7UUA+55JI3HGfuD3LG9ZYYzclUkfjacLyScKBk5OMD5+eaDoVEuu9AR4muFGJExuIx6l7er7jjnvjj4xJLrUYov6SREz+8wH/AFrmXHUscmYoFkuZGyuyBSx/dznGMZIAIz3oIN0xqpS5t/SowfLJAwWDseX/AHiC3f4UfAq1apW+snhkaOVHjdThkdSrD39QPI4Of51J9F6ltnD/AKyN5MMeiOF0SM4HpEgwD3wcjttHDUEyueobeP6po+2eG3H44C5NYLfXXnz+Dtbi6AOCyIQg+RuIPPI4x71Frnr6OM4sbC2tlGcM6C4lyeM75QdvGOAMZLd81wNV6jubn+nnklA7B2JUd8bV+lQMnAAGM0E31/W7iHcHe1t3Xd+z8zz5MqB6T5YZFJJx6se/wary7umldnc7mY5JrqaF0ZeXn+rW0kg/eAwnv+dsL7Ed+4xVldNfo5zs4a9mSOPGSkJ3SZz2JK7F/iN38KDa/R80S0uIpzNbRSSxSKVeRN2FYZAG4FQQUJyPVz8VeaIAAAMAcADsPjFcjpXpG306HybZCqk7mJJZmbAGWJ+wHAwPtXZoFKUoFKUoFKUoFKUoFKUoFKUoFYrq2WRGjdQyOpVlPIKkYYEe4IOKy0oI51L0Ylzp72MJFsjbQDGgwoDhiAoKjnGDz7nvXHHhNawWTxWsMQuTEVSeVd537QN53BtuSM4UYGTgVO6UFIT/AKOWbTi5BvCdxJGIj3yowNwzkHfz2+nmoN/8KdYi8yNbViHAV9rRsCMhhg7vn4r1RSg86zdCavdCGL8EsCxlSTJIpQ4wBuXJJUcnGGOPn3lFp4Fz3HOo3xPuI7cYUH2IZhj/AJM/eripQQjS/BjS4MH8MJWGeZWZ+/ypOz/lqW6fpUMC7IYkiX91FCjsByABk4AH8q2qUEB8SvCeHUlaWMLFdgDbJztfHZZgO4xxuxuGB3AxVN6d4FapLIyNEkQX88jja3OPRsDMfntXqKlBR2k/o18g3N3x7rCnPb95zxzj8p4HtVg9P+E2m2ZDR24dwch5T5hHxtDekY+QAamFKD4BX2lKBSlKBSlKBSlKBSlK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58"/>
            <a:ext cx="1231578" cy="123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96774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11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 Schedule Changes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362200"/>
            <a:ext cx="9220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Requests </a:t>
            </a:r>
            <a:r>
              <a:rPr lang="en-US" b="1" u="sng" dirty="0" smtClean="0"/>
              <a:t>must be completed online </a:t>
            </a:r>
            <a:r>
              <a:rPr lang="en-US" b="1" dirty="0" smtClean="0"/>
              <a:t>by August 23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www.fayar.net/fhsprograms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660609"/>
            <a:ext cx="906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Request must meet one of the following criteria: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4319587"/>
            <a:ext cx="8077200" cy="1571626"/>
            <a:chOff x="609600" y="4953270"/>
            <a:chExt cx="8077200" cy="1571626"/>
          </a:xfrm>
        </p:grpSpPr>
        <p:sp>
          <p:nvSpPr>
            <p:cNvPr id="6" name="TextBox 5"/>
            <p:cNvSpPr txBox="1"/>
            <p:nvPr/>
          </p:nvSpPr>
          <p:spPr>
            <a:xfrm>
              <a:off x="2209800" y="5105400"/>
              <a:ext cx="6477000" cy="1015663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G</a:t>
              </a:r>
              <a:r>
                <a:rPr lang="en-US" sz="2000" dirty="0" smtClean="0">
                  <a:solidFill>
                    <a:schemeClr val="bg1"/>
                  </a:solidFill>
                </a:rPr>
                <a:t>ap in my schedule.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Haven’t met the prerequisite for the course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Student has already taken course and  received credit.</a:t>
              </a:r>
              <a:endParaRPr lang="en-US" dirty="0"/>
            </a:p>
          </p:txBody>
        </p:sp>
        <p:pic>
          <p:nvPicPr>
            <p:cNvPr id="6146" name="Picture 2" descr="http://ts1.mm.bing.net/th?id=H.4597072116647776&amp;pid=1.7&amp;w=150&amp;h=165&amp;c=7&amp;rs=1&amp;url=http%3a%2f%2fwww.toptenz.net%2ftop-10-ways-to-improve-the-fuel-economy-of-your-vehicle.ph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953270"/>
              <a:ext cx="1428750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819400" y="1447800"/>
            <a:ext cx="3048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2800" baseline="30000" dirty="0" smtClean="0">
                <a:solidFill>
                  <a:schemeClr val="bg1"/>
                </a:solidFill>
              </a:rPr>
              <a:t>st</a:t>
            </a:r>
            <a:r>
              <a:rPr lang="en-US" sz="2800" dirty="0" smtClean="0">
                <a:solidFill>
                  <a:schemeClr val="bg1"/>
                </a:solidFill>
              </a:rPr>
              <a:t> Semester ONLY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25" y="6057481"/>
            <a:ext cx="877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Any other reasons will be considered a special circumstance.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0832" y="533400"/>
            <a:ext cx="101346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Special Circumstance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Schedule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68" y="1665828"/>
            <a:ext cx="8229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Forms Available Through: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 smtClean="0"/>
              <a:t>C</a:t>
            </a:r>
            <a:r>
              <a:rPr lang="en-US" sz="2600" smtClean="0"/>
              <a:t>ounselor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	Downloading online:  </a:t>
            </a:r>
            <a:r>
              <a:rPr lang="en-US" sz="2600" dirty="0" smtClean="0">
                <a:hlinkClick r:id="rId2"/>
              </a:rPr>
              <a:t>www.fayar.net/fhsprograms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000" dirty="0" smtClean="0"/>
              <a:t>Select:  Special Circumstance Schedule Request Form   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8001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 must be turned into Hannah Fleming </a:t>
            </a:r>
            <a:r>
              <a:rPr lang="en-US" dirty="0" smtClean="0"/>
              <a:t>by August 23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algn="ctr"/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Floor Office Phase 2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969</TotalTime>
  <Words>436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PowerPoint Presentation</vt:lpstr>
      <vt:lpstr>SCHEDULES</vt:lpstr>
      <vt:lpstr>Student Envelopes &amp;  Student Handbooks</vt:lpstr>
      <vt:lpstr>Student ID’s </vt:lpstr>
      <vt:lpstr>PowerPoint Presentation</vt:lpstr>
      <vt:lpstr>PowerPoint Presentation</vt:lpstr>
      <vt:lpstr>PowerPoint Presentation</vt:lpstr>
      <vt:lpstr>10th and 11th Grade Schedule Changes</vt:lpstr>
      <vt:lpstr>Special Circumstance Schedule Changes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FHS Handbook Presentation</dc:title>
  <dc:creator>ConfigMe</dc:creator>
  <cp:lastModifiedBy>ConfigMe</cp:lastModifiedBy>
  <cp:revision>122</cp:revision>
  <dcterms:created xsi:type="dcterms:W3CDTF">2012-08-13T03:35:58Z</dcterms:created>
  <dcterms:modified xsi:type="dcterms:W3CDTF">2013-08-18T19:56:57Z</dcterms:modified>
</cp:coreProperties>
</file>