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81" r:id="rId4"/>
  </p:sldMasterIdLst>
  <p:notesMasterIdLst>
    <p:notesMasterId r:id="rId8"/>
  </p:notesMasterIdLst>
  <p:handoutMasterIdLst>
    <p:handoutMasterId r:id="rId9"/>
  </p:handoutMasterIdLst>
  <p:sldIdLst>
    <p:sldId id="716" r:id="rId5"/>
    <p:sldId id="808" r:id="rId6"/>
    <p:sldId id="809" r:id="rId7"/>
  </p:sldIdLst>
  <p:sldSz cx="9144000" cy="6858000" type="screen4x3"/>
  <p:notesSz cx="7162800" cy="9448800"/>
  <p:defaultTextStyle>
    <a:defPPr>
      <a:defRPr lang="en-US"/>
    </a:defPPr>
    <a:lvl1pPr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0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0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0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0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20D"/>
    <a:srgbClr val="3B3D3C"/>
    <a:srgbClr val="FF3535"/>
    <a:srgbClr val="EEA521"/>
    <a:srgbClr val="AFAFAF"/>
    <a:srgbClr val="CC0000"/>
    <a:srgbClr val="FF00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80" autoAdjust="0"/>
    <p:restoredTop sz="97698" autoAdjust="0"/>
  </p:normalViewPr>
  <p:slideViewPr>
    <p:cSldViewPr>
      <p:cViewPr>
        <p:scale>
          <a:sx n="81" d="100"/>
          <a:sy n="81" d="100"/>
        </p:scale>
        <p:origin x="-930" y="-7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65" d="100"/>
          <a:sy n="65" d="100"/>
        </p:scale>
        <p:origin x="-2778" y="-96"/>
      </p:cViewPr>
      <p:guideLst>
        <p:guide orient="horz" pos="2977"/>
        <p:guide pos="225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3103563" cy="473075"/>
          </a:xfrm>
          <a:prstGeom prst="rect">
            <a:avLst/>
          </a:prstGeom>
          <a:noFill/>
          <a:ln w="9525">
            <a:noFill/>
            <a:miter lim="800000"/>
            <a:headEnd/>
            <a:tailEnd/>
          </a:ln>
        </p:spPr>
        <p:txBody>
          <a:bodyPr vert="horz" wrap="square" lIns="94900" tIns="47449" rIns="94900" bIns="47449" numCol="1" anchor="t" anchorCtr="0" compatLnSpc="1">
            <a:prstTxWarp prst="textNoShape">
              <a:avLst/>
            </a:prstTxWarp>
          </a:bodyPr>
          <a:lstStyle>
            <a:lvl1pPr defTabSz="948440" eaLnBrk="0" hangingPunct="0">
              <a:defRPr sz="1200"/>
            </a:lvl1pPr>
          </a:lstStyle>
          <a:p>
            <a:pPr>
              <a:defRPr/>
            </a:pPr>
            <a:endParaRPr lang="en-US"/>
          </a:p>
        </p:txBody>
      </p:sp>
      <p:sp>
        <p:nvSpPr>
          <p:cNvPr id="40963" name="Rectangle 3"/>
          <p:cNvSpPr>
            <a:spLocks noGrp="1" noChangeArrowheads="1"/>
          </p:cNvSpPr>
          <p:nvPr>
            <p:ph type="dt" sz="quarter" idx="1"/>
          </p:nvPr>
        </p:nvSpPr>
        <p:spPr bwMode="auto">
          <a:xfrm>
            <a:off x="4059238" y="0"/>
            <a:ext cx="3103562" cy="473075"/>
          </a:xfrm>
          <a:prstGeom prst="rect">
            <a:avLst/>
          </a:prstGeom>
          <a:noFill/>
          <a:ln w="9525">
            <a:noFill/>
            <a:miter lim="800000"/>
            <a:headEnd/>
            <a:tailEnd/>
          </a:ln>
        </p:spPr>
        <p:txBody>
          <a:bodyPr vert="horz" wrap="square" lIns="94900" tIns="47449" rIns="94900" bIns="47449" numCol="1" anchor="t" anchorCtr="0" compatLnSpc="1">
            <a:prstTxWarp prst="textNoShape">
              <a:avLst/>
            </a:prstTxWarp>
          </a:bodyPr>
          <a:lstStyle>
            <a:lvl1pPr algn="r" defTabSz="948440" eaLnBrk="0" hangingPunct="0">
              <a:defRPr sz="1200"/>
            </a:lvl1pPr>
          </a:lstStyle>
          <a:p>
            <a:pPr>
              <a:defRPr/>
            </a:pPr>
            <a:endParaRPr lang="en-US"/>
          </a:p>
        </p:txBody>
      </p:sp>
      <p:sp>
        <p:nvSpPr>
          <p:cNvPr id="40964" name="Rectangle 4"/>
          <p:cNvSpPr>
            <a:spLocks noGrp="1" noChangeArrowheads="1"/>
          </p:cNvSpPr>
          <p:nvPr>
            <p:ph type="ftr" sz="quarter" idx="2"/>
          </p:nvPr>
        </p:nvSpPr>
        <p:spPr bwMode="auto">
          <a:xfrm>
            <a:off x="0" y="8975725"/>
            <a:ext cx="3103563" cy="473075"/>
          </a:xfrm>
          <a:prstGeom prst="rect">
            <a:avLst/>
          </a:prstGeom>
          <a:noFill/>
          <a:ln w="9525">
            <a:noFill/>
            <a:miter lim="800000"/>
            <a:headEnd/>
            <a:tailEnd/>
          </a:ln>
        </p:spPr>
        <p:txBody>
          <a:bodyPr vert="horz" wrap="square" lIns="94900" tIns="47449" rIns="94900" bIns="47449" numCol="1" anchor="b" anchorCtr="0" compatLnSpc="1">
            <a:prstTxWarp prst="textNoShape">
              <a:avLst/>
            </a:prstTxWarp>
          </a:bodyPr>
          <a:lstStyle>
            <a:lvl1pPr defTabSz="948440" eaLnBrk="0" hangingPunct="0">
              <a:defRPr sz="1200"/>
            </a:lvl1pPr>
          </a:lstStyle>
          <a:p>
            <a:pPr>
              <a:defRPr/>
            </a:pPr>
            <a:endParaRPr lang="en-US"/>
          </a:p>
        </p:txBody>
      </p:sp>
      <p:sp>
        <p:nvSpPr>
          <p:cNvPr id="40965" name="Rectangle 5"/>
          <p:cNvSpPr>
            <a:spLocks noGrp="1" noChangeArrowheads="1"/>
          </p:cNvSpPr>
          <p:nvPr>
            <p:ph type="sldNum" sz="quarter" idx="3"/>
          </p:nvPr>
        </p:nvSpPr>
        <p:spPr bwMode="auto">
          <a:xfrm>
            <a:off x="4059238" y="8975725"/>
            <a:ext cx="3103562" cy="473075"/>
          </a:xfrm>
          <a:prstGeom prst="rect">
            <a:avLst/>
          </a:prstGeom>
          <a:noFill/>
          <a:ln w="9525">
            <a:noFill/>
            <a:miter lim="800000"/>
            <a:headEnd/>
            <a:tailEnd/>
          </a:ln>
        </p:spPr>
        <p:txBody>
          <a:bodyPr vert="horz" wrap="square" lIns="94900" tIns="47449" rIns="94900" bIns="47449" numCol="1" anchor="b" anchorCtr="0" compatLnSpc="1">
            <a:prstTxWarp prst="textNoShape">
              <a:avLst/>
            </a:prstTxWarp>
          </a:bodyPr>
          <a:lstStyle>
            <a:lvl1pPr algn="r" defTabSz="948440" eaLnBrk="0" hangingPunct="0">
              <a:defRPr sz="1200"/>
            </a:lvl1pPr>
          </a:lstStyle>
          <a:p>
            <a:pPr>
              <a:defRPr/>
            </a:pPr>
            <a:fld id="{07E839AC-209C-423C-85D6-F5B5F2868D1A}" type="slidenum">
              <a:rPr lang="en-US"/>
              <a:pPr>
                <a:defRPr/>
              </a:pPr>
              <a:t>‹#›</a:t>
            </a:fld>
            <a:endParaRPr lang="en-US"/>
          </a:p>
        </p:txBody>
      </p:sp>
    </p:spTree>
    <p:extLst>
      <p:ext uri="{BB962C8B-B14F-4D97-AF65-F5344CB8AC3E}">
        <p14:creationId xmlns:p14="http://schemas.microsoft.com/office/powerpoint/2010/main" val="16644256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3103563" cy="473075"/>
          </a:xfrm>
          <a:prstGeom prst="rect">
            <a:avLst/>
          </a:prstGeom>
          <a:noFill/>
          <a:ln w="9525">
            <a:noFill/>
            <a:miter lim="800000"/>
            <a:headEnd/>
            <a:tailEnd/>
          </a:ln>
        </p:spPr>
        <p:txBody>
          <a:bodyPr vert="horz" wrap="square" lIns="94900" tIns="47449" rIns="94900" bIns="47449" numCol="1" anchor="t" anchorCtr="0" compatLnSpc="1">
            <a:prstTxWarp prst="textNoShape">
              <a:avLst/>
            </a:prstTxWarp>
          </a:bodyPr>
          <a:lstStyle>
            <a:lvl1pPr defTabSz="948440" eaLnBrk="0" hangingPunct="0">
              <a:defRPr sz="1200"/>
            </a:lvl1pPr>
          </a:lstStyle>
          <a:p>
            <a:pPr>
              <a:defRPr/>
            </a:pPr>
            <a:endParaRPr lang="en-US"/>
          </a:p>
        </p:txBody>
      </p:sp>
      <p:sp>
        <p:nvSpPr>
          <p:cNvPr id="1027" name="Rectangle 3"/>
          <p:cNvSpPr>
            <a:spLocks noGrp="1" noChangeArrowheads="1"/>
          </p:cNvSpPr>
          <p:nvPr>
            <p:ph type="dt" idx="1"/>
          </p:nvPr>
        </p:nvSpPr>
        <p:spPr bwMode="auto">
          <a:xfrm>
            <a:off x="4059238" y="0"/>
            <a:ext cx="3103562" cy="473075"/>
          </a:xfrm>
          <a:prstGeom prst="rect">
            <a:avLst/>
          </a:prstGeom>
          <a:noFill/>
          <a:ln w="9525">
            <a:noFill/>
            <a:miter lim="800000"/>
            <a:headEnd/>
            <a:tailEnd/>
          </a:ln>
        </p:spPr>
        <p:txBody>
          <a:bodyPr vert="horz" wrap="square" lIns="94900" tIns="47449" rIns="94900" bIns="47449" numCol="1" anchor="t" anchorCtr="0" compatLnSpc="1">
            <a:prstTxWarp prst="textNoShape">
              <a:avLst/>
            </a:prstTxWarp>
          </a:bodyPr>
          <a:lstStyle>
            <a:lvl1pPr algn="r" defTabSz="948440" eaLnBrk="0" hangingPunct="0">
              <a:defRPr sz="12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222375" y="708025"/>
            <a:ext cx="4724400" cy="3543300"/>
          </a:xfrm>
          <a:prstGeom prst="rect">
            <a:avLst/>
          </a:prstGeom>
          <a:noFill/>
          <a:ln w="9525">
            <a:solidFill>
              <a:srgbClr val="000000"/>
            </a:solidFill>
            <a:miter lim="800000"/>
            <a:headEnd/>
            <a:tailEnd/>
          </a:ln>
        </p:spPr>
      </p:sp>
      <p:sp>
        <p:nvSpPr>
          <p:cNvPr id="1029" name="Rectangle 5"/>
          <p:cNvSpPr>
            <a:spLocks noGrp="1" noChangeArrowheads="1"/>
          </p:cNvSpPr>
          <p:nvPr>
            <p:ph type="body" sz="quarter" idx="3"/>
          </p:nvPr>
        </p:nvSpPr>
        <p:spPr bwMode="auto">
          <a:xfrm>
            <a:off x="952500" y="4487863"/>
            <a:ext cx="5257800" cy="4252912"/>
          </a:xfrm>
          <a:prstGeom prst="rect">
            <a:avLst/>
          </a:prstGeom>
          <a:noFill/>
          <a:ln w="9525">
            <a:noFill/>
            <a:miter lim="800000"/>
            <a:headEnd/>
            <a:tailEnd/>
          </a:ln>
        </p:spPr>
        <p:txBody>
          <a:bodyPr vert="horz" wrap="square" lIns="94900" tIns="47449" rIns="94900" bIns="4744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30" name="Rectangle 6"/>
          <p:cNvSpPr>
            <a:spLocks noGrp="1" noChangeArrowheads="1"/>
          </p:cNvSpPr>
          <p:nvPr>
            <p:ph type="ftr" sz="quarter" idx="4"/>
          </p:nvPr>
        </p:nvSpPr>
        <p:spPr bwMode="auto">
          <a:xfrm>
            <a:off x="0" y="8975725"/>
            <a:ext cx="3103563" cy="473075"/>
          </a:xfrm>
          <a:prstGeom prst="rect">
            <a:avLst/>
          </a:prstGeom>
          <a:noFill/>
          <a:ln w="9525">
            <a:noFill/>
            <a:miter lim="800000"/>
            <a:headEnd/>
            <a:tailEnd/>
          </a:ln>
        </p:spPr>
        <p:txBody>
          <a:bodyPr vert="horz" wrap="square" lIns="94900" tIns="47449" rIns="94900" bIns="47449" numCol="1" anchor="b" anchorCtr="0" compatLnSpc="1">
            <a:prstTxWarp prst="textNoShape">
              <a:avLst/>
            </a:prstTxWarp>
          </a:bodyPr>
          <a:lstStyle>
            <a:lvl1pPr defTabSz="948440" eaLnBrk="0" hangingPunct="0">
              <a:defRPr sz="1200"/>
            </a:lvl1pPr>
          </a:lstStyle>
          <a:p>
            <a:pPr>
              <a:defRPr/>
            </a:pPr>
            <a:endParaRPr lang="en-US"/>
          </a:p>
        </p:txBody>
      </p:sp>
      <p:sp>
        <p:nvSpPr>
          <p:cNvPr id="1031" name="Rectangle 7"/>
          <p:cNvSpPr>
            <a:spLocks noGrp="1" noChangeArrowheads="1"/>
          </p:cNvSpPr>
          <p:nvPr>
            <p:ph type="sldNum" sz="quarter" idx="5"/>
          </p:nvPr>
        </p:nvSpPr>
        <p:spPr bwMode="auto">
          <a:xfrm>
            <a:off x="4059238" y="8975725"/>
            <a:ext cx="3103562" cy="473075"/>
          </a:xfrm>
          <a:prstGeom prst="rect">
            <a:avLst/>
          </a:prstGeom>
          <a:noFill/>
          <a:ln w="9525">
            <a:noFill/>
            <a:miter lim="800000"/>
            <a:headEnd/>
            <a:tailEnd/>
          </a:ln>
        </p:spPr>
        <p:txBody>
          <a:bodyPr vert="horz" wrap="square" lIns="94900" tIns="47449" rIns="94900" bIns="47449" numCol="1" anchor="b" anchorCtr="0" compatLnSpc="1">
            <a:prstTxWarp prst="textNoShape">
              <a:avLst/>
            </a:prstTxWarp>
          </a:bodyPr>
          <a:lstStyle>
            <a:lvl1pPr algn="r" defTabSz="948440" eaLnBrk="0" hangingPunct="0">
              <a:defRPr sz="1200"/>
            </a:lvl1pPr>
          </a:lstStyle>
          <a:p>
            <a:pPr>
              <a:defRPr/>
            </a:pPr>
            <a:fld id="{784BB65B-833E-4ABE-ABB9-7845828E0374}" type="slidenum">
              <a:rPr lang="en-US"/>
              <a:pPr>
                <a:defRPr/>
              </a:pPr>
              <a:t>‹#›</a:t>
            </a:fld>
            <a:endParaRPr lang="en-US"/>
          </a:p>
        </p:txBody>
      </p:sp>
    </p:spTree>
    <p:extLst>
      <p:ext uri="{BB962C8B-B14F-4D97-AF65-F5344CB8AC3E}">
        <p14:creationId xmlns:p14="http://schemas.microsoft.com/office/powerpoint/2010/main" val="36107534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p>
            <a:pPr defTabSz="947738"/>
            <a:fld id="{493EDED0-2B9B-4F3F-8F0B-007282A08ACB}" type="slidenum">
              <a:rPr lang="en-US" smtClean="0"/>
              <a:pPr defTabSz="947738"/>
              <a:t>1</a:t>
            </a:fld>
            <a:endParaRPr lang="en-US" smtClean="0"/>
          </a:p>
        </p:txBody>
      </p:sp>
      <p:sp>
        <p:nvSpPr>
          <p:cNvPr id="8195" name="Rectangle 2"/>
          <p:cNvSpPr>
            <a:spLocks noGrp="1" noRot="1" noChangeAspect="1" noChangeArrowheads="1" noTextEdit="1"/>
          </p:cNvSpPr>
          <p:nvPr>
            <p:ph type="sldImg"/>
          </p:nvPr>
        </p:nvSpPr>
        <p:spPr>
          <a:xfrm>
            <a:off x="1219200" y="709613"/>
            <a:ext cx="4724400" cy="3543300"/>
          </a:xfrm>
          <a:ln/>
        </p:spPr>
      </p:sp>
      <p:sp>
        <p:nvSpPr>
          <p:cNvPr id="8196" name="Rectangle 3"/>
          <p:cNvSpPr>
            <a:spLocks noGrp="1" noChangeArrowheads="1"/>
          </p:cNvSpPr>
          <p:nvPr>
            <p:ph type="body" idx="1"/>
          </p:nvPr>
        </p:nvSpPr>
        <p:spPr>
          <a:xfrm>
            <a:off x="954088" y="4489450"/>
            <a:ext cx="5254625" cy="4249738"/>
          </a:xfrm>
          <a:noFill/>
          <a:ln/>
        </p:spPr>
        <p:txBody>
          <a:bodyPr/>
          <a:lstStyle/>
          <a:p>
            <a:pPr marL="234950" indent="-234950" eaLnBrk="1" hangingPunct="1"/>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219200" y="708025"/>
            <a:ext cx="4724400" cy="3543300"/>
          </a:xfrm>
          <a:ln/>
        </p:spPr>
      </p:sp>
      <p:sp>
        <p:nvSpPr>
          <p:cNvPr id="10243" name="Rectangle 3"/>
          <p:cNvSpPr>
            <a:spLocks noGrp="1" noChangeArrowheads="1"/>
          </p:cNvSpPr>
          <p:nvPr>
            <p:ph type="body" idx="1"/>
          </p:nvPr>
        </p:nvSpPr>
        <p:spPr>
          <a:xfrm>
            <a:off x="715963" y="4487863"/>
            <a:ext cx="5730875" cy="4252912"/>
          </a:xfrm>
          <a:noFill/>
          <a:ln/>
        </p:spPr>
        <p:txBody>
          <a:bodyPr/>
          <a:lstStyle/>
          <a:p>
            <a:r>
              <a:rPr lang="en-US" smtClean="0">
                <a:latin typeface="Arial" pitchFamily="34" charset="0"/>
              </a:rPr>
              <a:t>The keypad has two main regions: the NavPad at the top and the keyboard at the bottom. The navpad acts as both a cursor controller and a mouse controller. The button at the center of the Navpad is the mouse click button and is also used for ‘grabbing’ objects to move them around. There are also four blue symbols around the edge of the NavPad that we’ll use later. </a:t>
            </a:r>
          </a:p>
        </p:txBody>
      </p:sp>
      <p:sp>
        <p:nvSpPr>
          <p:cNvPr id="10244" name="Slide Number Placeholder 3"/>
          <p:cNvSpPr>
            <a:spLocks noGrp="1"/>
          </p:cNvSpPr>
          <p:nvPr>
            <p:ph type="sldNum" sz="quarter" idx="5"/>
          </p:nvPr>
        </p:nvSpPr>
        <p:spPr>
          <a:noFill/>
        </p:spPr>
        <p:txBody>
          <a:bodyPr/>
          <a:lstStyle/>
          <a:p>
            <a:pPr defTabSz="947738"/>
            <a:fld id="{4B853FC9-2FD5-47FE-AE4F-A9E86E38E74B}" type="slidenum">
              <a:rPr lang="en-US" smtClean="0"/>
              <a:pPr defTabSz="947738"/>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1219200" y="708025"/>
            <a:ext cx="4724400" cy="3543300"/>
          </a:xfrm>
          <a:ln/>
        </p:spPr>
      </p:sp>
      <p:sp>
        <p:nvSpPr>
          <p:cNvPr id="10243" name="Rectangle 3"/>
          <p:cNvSpPr>
            <a:spLocks noGrp="1" noChangeArrowheads="1"/>
          </p:cNvSpPr>
          <p:nvPr>
            <p:ph type="body" idx="1"/>
          </p:nvPr>
        </p:nvSpPr>
        <p:spPr>
          <a:xfrm>
            <a:off x="715963" y="4487863"/>
            <a:ext cx="5730875" cy="4252912"/>
          </a:xfrm>
          <a:noFill/>
          <a:ln/>
        </p:spPr>
        <p:txBody>
          <a:bodyPr/>
          <a:lstStyle/>
          <a:p>
            <a:r>
              <a:rPr lang="en-US" smtClean="0">
                <a:latin typeface="Arial" pitchFamily="34" charset="0"/>
              </a:rPr>
              <a:t>The keypad has two main regions: the NavPad at the top and the keyboard at the bottom. The navpad acts as both a cursor controller and a mouse controller. The button at the center of the Navpad is the mouse click button and is also used for ‘grabbing’ objects to move them around. There are also four blue symbols around the edge of the NavPad that we’ll use later. </a:t>
            </a:r>
          </a:p>
        </p:txBody>
      </p:sp>
      <p:sp>
        <p:nvSpPr>
          <p:cNvPr id="10244" name="Slide Number Placeholder 3"/>
          <p:cNvSpPr>
            <a:spLocks noGrp="1"/>
          </p:cNvSpPr>
          <p:nvPr>
            <p:ph type="sldNum" sz="quarter" idx="5"/>
          </p:nvPr>
        </p:nvSpPr>
        <p:spPr>
          <a:noFill/>
        </p:spPr>
        <p:txBody>
          <a:bodyPr/>
          <a:lstStyle/>
          <a:p>
            <a:pPr defTabSz="947738"/>
            <a:fld id="{4B853FC9-2FD5-47FE-AE4F-A9E86E38E74B}" type="slidenum">
              <a:rPr lang="en-US" smtClean="0"/>
              <a:pPr defTabSz="947738"/>
              <a:t>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7900" name="Rectangle 12"/>
          <p:cNvSpPr>
            <a:spLocks noGrp="1" noChangeArrowheads="1"/>
          </p:cNvSpPr>
          <p:nvPr>
            <p:ph type="ctrTitle" sz="quarter"/>
          </p:nvPr>
        </p:nvSpPr>
        <p:spPr>
          <a:xfrm>
            <a:off x="4648200" y="1219200"/>
            <a:ext cx="3810000" cy="838200"/>
          </a:xfrm>
        </p:spPr>
        <p:txBody>
          <a:bodyPr anchor="b"/>
          <a:lstStyle>
            <a:lvl1pPr>
              <a:defRPr sz="2500">
                <a:solidFill>
                  <a:schemeClr val="tx2"/>
                </a:solidFill>
              </a:defRPr>
            </a:lvl1pPr>
          </a:lstStyle>
          <a:p>
            <a:r>
              <a:rPr lang="en-US"/>
              <a:t>Click to edit Master title style</a:t>
            </a:r>
          </a:p>
        </p:txBody>
      </p:sp>
      <p:sp>
        <p:nvSpPr>
          <p:cNvPr id="37902" name="Rectangle 14"/>
          <p:cNvSpPr>
            <a:spLocks noGrp="1" noChangeArrowheads="1"/>
          </p:cNvSpPr>
          <p:nvPr>
            <p:ph type="subTitle" sz="quarter" idx="1"/>
          </p:nvPr>
        </p:nvSpPr>
        <p:spPr>
          <a:xfrm>
            <a:off x="4648200" y="2057400"/>
            <a:ext cx="3810000" cy="381000"/>
          </a:xfrm>
        </p:spPr>
        <p:txBody>
          <a:bodyPr/>
          <a:lstStyle>
            <a:lvl1pPr marL="0" indent="0">
              <a:buFont typeface="Times" pitchFamily="18" charset="0"/>
              <a:buNone/>
              <a:defRPr sz="1800" b="1">
                <a:solidFill>
                  <a:schemeClr val="tx2"/>
                </a:solidFill>
              </a:defRPr>
            </a:lvl1pPr>
          </a:lstStyle>
          <a:p>
            <a:r>
              <a:rPr lang="en-US"/>
              <a:t>Click to edit Master subtitle style</a:t>
            </a:r>
          </a:p>
        </p:txBody>
      </p:sp>
    </p:spTree>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86500" y="454025"/>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4025"/>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454025"/>
            <a:ext cx="77724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39825"/>
            <a:ext cx="3810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419600" y="1139825"/>
            <a:ext cx="3810000" cy="4800600"/>
          </a:xfrm>
        </p:spPr>
        <p:txBody>
          <a:bodyPr/>
          <a:lstStyle/>
          <a:p>
            <a:pPr lvl="0"/>
            <a:endParaRPr lang="en-US"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4025"/>
            <a:ext cx="77724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39825"/>
            <a:ext cx="3810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19600" y="1139825"/>
            <a:ext cx="38100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39825"/>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19600" y="1139825"/>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17"/>
          <p:cNvSpPr>
            <a:spLocks noGrp="1" noChangeArrowheads="1"/>
          </p:cNvSpPr>
          <p:nvPr>
            <p:ph type="title"/>
          </p:nvPr>
        </p:nvSpPr>
        <p:spPr bwMode="auto">
          <a:xfrm>
            <a:off x="457200" y="454025"/>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18"/>
          <p:cNvSpPr>
            <a:spLocks noGrp="1" noChangeArrowheads="1"/>
          </p:cNvSpPr>
          <p:nvPr>
            <p:ph type="body" idx="1"/>
          </p:nvPr>
        </p:nvSpPr>
        <p:spPr bwMode="auto">
          <a:xfrm>
            <a:off x="457200" y="1139825"/>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8"/>
          <p:cNvSpPr>
            <a:spLocks noChangeArrowheads="1"/>
          </p:cNvSpPr>
          <p:nvPr userDrawn="1"/>
        </p:nvSpPr>
        <p:spPr bwMode="auto">
          <a:xfrm>
            <a:off x="61913" y="6477000"/>
            <a:ext cx="493712" cy="396875"/>
          </a:xfrm>
          <a:prstGeom prst="rect">
            <a:avLst/>
          </a:prstGeom>
          <a:noFill/>
          <a:ln w="9525">
            <a:noFill/>
            <a:miter lim="800000"/>
            <a:headEnd/>
            <a:tailEnd/>
          </a:ln>
          <a:effectLst/>
        </p:spPr>
        <p:txBody>
          <a:bodyPr wrap="none" lIns="92075" tIns="46038" rIns="92075" bIns="46038">
            <a:spAutoFit/>
          </a:bodyPr>
          <a:lstStyle/>
          <a:p>
            <a:pPr algn="ctr">
              <a:defRPr/>
            </a:pPr>
            <a:fld id="{A286726C-DC6E-4C05-AFF5-8EC09A5160BD}" type="slidenum">
              <a:rPr lang="en-US" b="1">
                <a:solidFill>
                  <a:schemeClr val="bg1"/>
                </a:solidFill>
              </a:rPr>
              <a:pPr algn="ctr">
                <a:defRPr/>
              </a:pPr>
              <a:t>‹#›</a:t>
            </a:fld>
            <a:endParaRPr lang="en-US" b="1">
              <a:solidFill>
                <a:schemeClr val="bg1"/>
              </a:solidFill>
            </a:endParaRPr>
          </a:p>
        </p:txBody>
      </p:sp>
    </p:spTree>
  </p:cSld>
  <p:clrMap bg1="lt1" tx1="dk1" bg2="lt2" tx2="dk2" accent1="accent1" accent2="accent2" accent3="accent3" accent4="accent4" accent5="accent5" accent6="accent6" hlink="hlink" folHlink="folHlink"/>
  <p:sldLayoutIdLst>
    <p:sldLayoutId id="2147483835"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4" r:id="rId13"/>
  </p:sldLayoutIdLst>
  <p:timing>
    <p:tnLst>
      <p:par>
        <p:cTn id="1" dur="indefinite" restart="never" nodeType="tmRoot"/>
      </p:par>
    </p:tnLst>
  </p:timing>
  <p:hf hdr="0" ftr="0" dt="0"/>
  <p:txStyles>
    <p:titleStyle>
      <a:lvl1pPr algn="l" rtl="0" eaLnBrk="0" fontAlgn="base" hangingPunct="0">
        <a:spcBef>
          <a:spcPct val="0"/>
        </a:spcBef>
        <a:spcAft>
          <a:spcPct val="0"/>
        </a:spcAft>
        <a:defRPr sz="2400" b="1">
          <a:solidFill>
            <a:srgbClr val="C30C0E"/>
          </a:solidFill>
          <a:latin typeface="Verdana" pitchFamily="34" charset="0"/>
          <a:ea typeface="+mj-ea"/>
          <a:cs typeface="Osaka"/>
        </a:defRPr>
      </a:lvl1pPr>
      <a:lvl2pPr algn="l" rtl="0" eaLnBrk="0" fontAlgn="base" hangingPunct="0">
        <a:spcBef>
          <a:spcPct val="0"/>
        </a:spcBef>
        <a:spcAft>
          <a:spcPct val="0"/>
        </a:spcAft>
        <a:defRPr sz="2400" b="1">
          <a:solidFill>
            <a:srgbClr val="C30C0E"/>
          </a:solidFill>
          <a:latin typeface="Verdana" pitchFamily="34" charset="0"/>
          <a:ea typeface="Osaka" pitchFamily="1" charset="-128"/>
          <a:cs typeface="Osaka"/>
        </a:defRPr>
      </a:lvl2pPr>
      <a:lvl3pPr algn="l" rtl="0" eaLnBrk="0" fontAlgn="base" hangingPunct="0">
        <a:spcBef>
          <a:spcPct val="0"/>
        </a:spcBef>
        <a:spcAft>
          <a:spcPct val="0"/>
        </a:spcAft>
        <a:defRPr sz="2400" b="1">
          <a:solidFill>
            <a:srgbClr val="C30C0E"/>
          </a:solidFill>
          <a:latin typeface="Verdana" pitchFamily="34" charset="0"/>
          <a:ea typeface="Osaka" pitchFamily="1" charset="-128"/>
          <a:cs typeface="Osaka"/>
        </a:defRPr>
      </a:lvl3pPr>
      <a:lvl4pPr algn="l" rtl="0" eaLnBrk="0" fontAlgn="base" hangingPunct="0">
        <a:spcBef>
          <a:spcPct val="0"/>
        </a:spcBef>
        <a:spcAft>
          <a:spcPct val="0"/>
        </a:spcAft>
        <a:defRPr sz="2400" b="1">
          <a:solidFill>
            <a:srgbClr val="C30C0E"/>
          </a:solidFill>
          <a:latin typeface="Verdana" pitchFamily="34" charset="0"/>
          <a:ea typeface="Osaka" pitchFamily="1" charset="-128"/>
          <a:cs typeface="Osaka"/>
        </a:defRPr>
      </a:lvl4pPr>
      <a:lvl5pPr algn="l" rtl="0" eaLnBrk="0" fontAlgn="base" hangingPunct="0">
        <a:spcBef>
          <a:spcPct val="0"/>
        </a:spcBef>
        <a:spcAft>
          <a:spcPct val="0"/>
        </a:spcAft>
        <a:defRPr sz="2400" b="1">
          <a:solidFill>
            <a:srgbClr val="C30C0E"/>
          </a:solidFill>
          <a:latin typeface="Verdana" pitchFamily="34" charset="0"/>
          <a:ea typeface="Osaka" pitchFamily="1" charset="-128"/>
          <a:cs typeface="Osaka"/>
        </a:defRPr>
      </a:lvl5pPr>
      <a:lvl6pPr marL="457200" algn="l" rtl="0" fontAlgn="base">
        <a:spcBef>
          <a:spcPct val="0"/>
        </a:spcBef>
        <a:spcAft>
          <a:spcPct val="0"/>
        </a:spcAft>
        <a:defRPr sz="2400" b="1">
          <a:solidFill>
            <a:srgbClr val="C30C0E"/>
          </a:solidFill>
          <a:latin typeface="Arial" charset="0"/>
          <a:ea typeface="Osaka" pitchFamily="1" charset="-128"/>
        </a:defRPr>
      </a:lvl6pPr>
      <a:lvl7pPr marL="914400" algn="l" rtl="0" fontAlgn="base">
        <a:spcBef>
          <a:spcPct val="0"/>
        </a:spcBef>
        <a:spcAft>
          <a:spcPct val="0"/>
        </a:spcAft>
        <a:defRPr sz="2400" b="1">
          <a:solidFill>
            <a:srgbClr val="C30C0E"/>
          </a:solidFill>
          <a:latin typeface="Arial" charset="0"/>
          <a:ea typeface="Osaka" pitchFamily="1" charset="-128"/>
        </a:defRPr>
      </a:lvl7pPr>
      <a:lvl8pPr marL="1371600" algn="l" rtl="0" fontAlgn="base">
        <a:spcBef>
          <a:spcPct val="0"/>
        </a:spcBef>
        <a:spcAft>
          <a:spcPct val="0"/>
        </a:spcAft>
        <a:defRPr sz="2400" b="1">
          <a:solidFill>
            <a:srgbClr val="C30C0E"/>
          </a:solidFill>
          <a:latin typeface="Arial" charset="0"/>
          <a:ea typeface="Osaka" pitchFamily="1" charset="-128"/>
        </a:defRPr>
      </a:lvl8pPr>
      <a:lvl9pPr marL="1828800" algn="l" rtl="0" fontAlgn="base">
        <a:spcBef>
          <a:spcPct val="0"/>
        </a:spcBef>
        <a:spcAft>
          <a:spcPct val="0"/>
        </a:spcAft>
        <a:defRPr sz="2400" b="1">
          <a:solidFill>
            <a:srgbClr val="C30C0E"/>
          </a:solidFill>
          <a:latin typeface="Arial" charset="0"/>
          <a:ea typeface="Osaka" pitchFamily="1" charset="-128"/>
        </a:defRPr>
      </a:lvl9pPr>
    </p:titleStyle>
    <p:bodyStyle>
      <a:lvl1pPr marL="342900" indent="-342900" algn="l" rtl="0" eaLnBrk="0" fontAlgn="base" hangingPunct="0">
        <a:spcBef>
          <a:spcPct val="20000"/>
        </a:spcBef>
        <a:spcAft>
          <a:spcPct val="0"/>
        </a:spcAft>
        <a:buClr>
          <a:srgbClr val="C30C0E"/>
        </a:buClr>
        <a:buFont typeface="Times" pitchFamily="18" charset="0"/>
        <a:buChar char="•"/>
        <a:defRPr sz="2000">
          <a:solidFill>
            <a:srgbClr val="202221"/>
          </a:solidFill>
          <a:latin typeface="Verdana" pitchFamily="34" charset="0"/>
          <a:ea typeface="+mn-ea"/>
          <a:cs typeface="Osaka"/>
        </a:defRPr>
      </a:lvl1pPr>
      <a:lvl2pPr marL="742950" indent="-285750" algn="l" rtl="0" eaLnBrk="0" fontAlgn="base" hangingPunct="0">
        <a:spcBef>
          <a:spcPct val="20000"/>
        </a:spcBef>
        <a:spcAft>
          <a:spcPct val="0"/>
        </a:spcAft>
        <a:buClr>
          <a:schemeClr val="accent1"/>
        </a:buClr>
        <a:buFont typeface="Times" pitchFamily="18" charset="0"/>
        <a:buChar char="•"/>
        <a:defRPr sz="2000">
          <a:solidFill>
            <a:srgbClr val="202221"/>
          </a:solidFill>
          <a:latin typeface="Verdana" pitchFamily="34" charset="0"/>
          <a:ea typeface="+mn-ea"/>
          <a:cs typeface="Osaka"/>
        </a:defRPr>
      </a:lvl2pPr>
      <a:lvl3pPr marL="1143000" indent="-228600" algn="l" rtl="0" eaLnBrk="0" fontAlgn="base" hangingPunct="0">
        <a:spcBef>
          <a:spcPct val="20000"/>
        </a:spcBef>
        <a:spcAft>
          <a:spcPct val="0"/>
        </a:spcAft>
        <a:buClr>
          <a:schemeClr val="accent1"/>
        </a:buClr>
        <a:buFont typeface="Times" pitchFamily="18" charset="0"/>
        <a:buChar char="•"/>
        <a:defRPr sz="2000">
          <a:solidFill>
            <a:srgbClr val="202221"/>
          </a:solidFill>
          <a:latin typeface="Verdana" pitchFamily="34" charset="0"/>
          <a:ea typeface="+mn-ea"/>
          <a:cs typeface="Osaka"/>
        </a:defRPr>
      </a:lvl3pPr>
      <a:lvl4pPr marL="1600200" indent="-228600" algn="l" rtl="0" eaLnBrk="0" fontAlgn="base" hangingPunct="0">
        <a:spcBef>
          <a:spcPct val="20000"/>
        </a:spcBef>
        <a:spcAft>
          <a:spcPct val="0"/>
        </a:spcAft>
        <a:buClr>
          <a:schemeClr val="accent1"/>
        </a:buClr>
        <a:buFont typeface="Times" pitchFamily="18" charset="0"/>
        <a:buChar char="•"/>
        <a:defRPr sz="2000">
          <a:solidFill>
            <a:srgbClr val="202221"/>
          </a:solidFill>
          <a:latin typeface="Verdana" pitchFamily="34" charset="0"/>
          <a:ea typeface="+mn-ea"/>
          <a:cs typeface="Osaka"/>
        </a:defRPr>
      </a:lvl4pPr>
      <a:lvl5pPr marL="2057400" indent="-228600" algn="l" rtl="0" eaLnBrk="0" fontAlgn="base" hangingPunct="0">
        <a:spcBef>
          <a:spcPct val="20000"/>
        </a:spcBef>
        <a:spcAft>
          <a:spcPct val="0"/>
        </a:spcAft>
        <a:buClr>
          <a:schemeClr val="accent1"/>
        </a:buClr>
        <a:buFont typeface="Times" pitchFamily="18" charset="0"/>
        <a:buChar char="•"/>
        <a:defRPr sz="2000">
          <a:solidFill>
            <a:srgbClr val="202221"/>
          </a:solidFill>
          <a:latin typeface="Verdana" pitchFamily="34" charset="0"/>
          <a:ea typeface="+mn-ea"/>
          <a:cs typeface="Osaka"/>
        </a:defRPr>
      </a:lvl5pPr>
      <a:lvl6pPr marL="2514600" indent="-228600" algn="l" rtl="0" fontAlgn="base">
        <a:spcBef>
          <a:spcPct val="20000"/>
        </a:spcBef>
        <a:spcAft>
          <a:spcPct val="0"/>
        </a:spcAft>
        <a:buClr>
          <a:schemeClr val="accent1"/>
        </a:buClr>
        <a:buFont typeface="Times" pitchFamily="18" charset="0"/>
        <a:buChar char="•"/>
        <a:defRPr sz="2000">
          <a:solidFill>
            <a:srgbClr val="202221"/>
          </a:solidFill>
          <a:latin typeface="+mn-lt"/>
          <a:ea typeface="+mn-ea"/>
        </a:defRPr>
      </a:lvl6pPr>
      <a:lvl7pPr marL="2971800" indent="-228600" algn="l" rtl="0" fontAlgn="base">
        <a:spcBef>
          <a:spcPct val="20000"/>
        </a:spcBef>
        <a:spcAft>
          <a:spcPct val="0"/>
        </a:spcAft>
        <a:buClr>
          <a:schemeClr val="accent1"/>
        </a:buClr>
        <a:buFont typeface="Times" pitchFamily="18" charset="0"/>
        <a:buChar char="•"/>
        <a:defRPr sz="2000">
          <a:solidFill>
            <a:srgbClr val="202221"/>
          </a:solidFill>
          <a:latin typeface="+mn-lt"/>
          <a:ea typeface="+mn-ea"/>
        </a:defRPr>
      </a:lvl7pPr>
      <a:lvl8pPr marL="3429000" indent="-228600" algn="l" rtl="0" fontAlgn="base">
        <a:spcBef>
          <a:spcPct val="20000"/>
        </a:spcBef>
        <a:spcAft>
          <a:spcPct val="0"/>
        </a:spcAft>
        <a:buClr>
          <a:schemeClr val="accent1"/>
        </a:buClr>
        <a:buFont typeface="Times" pitchFamily="18" charset="0"/>
        <a:buChar char="•"/>
        <a:defRPr sz="2000">
          <a:solidFill>
            <a:srgbClr val="202221"/>
          </a:solidFill>
          <a:latin typeface="+mn-lt"/>
          <a:ea typeface="+mn-ea"/>
        </a:defRPr>
      </a:lvl8pPr>
      <a:lvl9pPr marL="3886200" indent="-228600" algn="l" rtl="0" fontAlgn="base">
        <a:spcBef>
          <a:spcPct val="20000"/>
        </a:spcBef>
        <a:spcAft>
          <a:spcPct val="0"/>
        </a:spcAft>
        <a:buClr>
          <a:schemeClr val="accent1"/>
        </a:buClr>
        <a:buFont typeface="Times" pitchFamily="18" charset="0"/>
        <a:buChar char="•"/>
        <a:defRPr sz="2000">
          <a:solidFill>
            <a:srgbClr val="20222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419600" y="1066800"/>
            <a:ext cx="4138246" cy="1219200"/>
          </a:xfrm>
        </p:spPr>
        <p:txBody>
          <a:bodyPr/>
          <a:lstStyle/>
          <a:p>
            <a:pPr eaLnBrk="1" hangingPunct="1"/>
            <a:r>
              <a:rPr lang="en-US" sz="3600" dirty="0" smtClean="0"/>
              <a:t/>
            </a:r>
            <a:br>
              <a:rPr lang="en-US" sz="3600" dirty="0" smtClean="0"/>
            </a:br>
            <a:r>
              <a:rPr lang="en-US" sz="3200" dirty="0" smtClean="0"/>
              <a:t>TI-Nspire</a:t>
            </a:r>
            <a:r>
              <a:rPr lang="en-US" sz="2400" baseline="75000" dirty="0" smtClean="0"/>
              <a:t>TM</a:t>
            </a:r>
            <a:r>
              <a:rPr lang="en-US" sz="3200" dirty="0" smtClean="0"/>
              <a:t> CX </a:t>
            </a:r>
            <a:r>
              <a:rPr lang="en-US" sz="3600" dirty="0" smtClean="0"/>
              <a:t/>
            </a:r>
            <a:br>
              <a:rPr lang="en-US" sz="3600" dirty="0" smtClean="0"/>
            </a:br>
            <a:r>
              <a:rPr lang="en-US" sz="3200" dirty="0" smtClean="0"/>
              <a:t>Family Overview</a:t>
            </a:r>
            <a:endParaRPr lang="en-US" sz="3200" dirty="0" smtClean="0">
              <a:solidFill>
                <a:srgbClr val="FFFF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 name="Picture 11" descr="CX handheld - no screen .bmp"/>
          <p:cNvPicPr>
            <a:picLocks noChangeAspect="1"/>
          </p:cNvPicPr>
          <p:nvPr/>
        </p:nvPicPr>
        <p:blipFill>
          <a:blip r:embed="rId3" cstate="print"/>
          <a:stretch>
            <a:fillRect/>
          </a:stretch>
        </p:blipFill>
        <p:spPr>
          <a:xfrm>
            <a:off x="2971800" y="1600200"/>
            <a:ext cx="3048000" cy="4313780"/>
          </a:xfrm>
          <a:prstGeom prst="rect">
            <a:avLst/>
          </a:prstGeom>
        </p:spPr>
      </p:pic>
      <p:sp>
        <p:nvSpPr>
          <p:cNvPr id="5123" name="AutoShape 5"/>
          <p:cNvSpPr>
            <a:spLocks/>
          </p:cNvSpPr>
          <p:nvPr/>
        </p:nvSpPr>
        <p:spPr bwMode="auto">
          <a:xfrm>
            <a:off x="1371602" y="671513"/>
            <a:ext cx="1235074" cy="669925"/>
          </a:xfrm>
          <a:prstGeom prst="borderCallout1">
            <a:avLst>
              <a:gd name="adj1" fmla="val 46796"/>
              <a:gd name="adj2" fmla="val 98377"/>
              <a:gd name="adj3" fmla="val 170440"/>
              <a:gd name="adj4" fmla="val 161122"/>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10 </a:t>
            </a:r>
          </a:p>
        </p:txBody>
      </p:sp>
      <p:sp>
        <p:nvSpPr>
          <p:cNvPr id="5124" name="AutoShape 6"/>
          <p:cNvSpPr>
            <a:spLocks/>
          </p:cNvSpPr>
          <p:nvPr/>
        </p:nvSpPr>
        <p:spPr bwMode="auto">
          <a:xfrm>
            <a:off x="1371602" y="1600200"/>
            <a:ext cx="1235074" cy="669925"/>
          </a:xfrm>
          <a:prstGeom prst="borderCallout1">
            <a:avLst>
              <a:gd name="adj1" fmla="val 48666"/>
              <a:gd name="adj2" fmla="val 100866"/>
              <a:gd name="adj3" fmla="val 96831"/>
              <a:gd name="adj4" fmla="val 15994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9</a:t>
            </a:r>
            <a:endParaRPr lang="en-US" sz="1200" b="1" dirty="0">
              <a:solidFill>
                <a:schemeClr val="accent1">
                  <a:lumMod val="75000"/>
                </a:schemeClr>
              </a:solidFill>
              <a:cs typeface="Arial" pitchFamily="34" charset="0"/>
            </a:endParaRPr>
          </a:p>
        </p:txBody>
      </p:sp>
      <p:sp>
        <p:nvSpPr>
          <p:cNvPr id="5125" name="AutoShape 7"/>
          <p:cNvSpPr>
            <a:spLocks/>
          </p:cNvSpPr>
          <p:nvPr/>
        </p:nvSpPr>
        <p:spPr bwMode="auto">
          <a:xfrm>
            <a:off x="3124200" y="671514"/>
            <a:ext cx="1274763" cy="684944"/>
          </a:xfrm>
          <a:prstGeom prst="borderCallout1">
            <a:avLst>
              <a:gd name="adj1" fmla="val 103153"/>
              <a:gd name="adj2" fmla="val 50375"/>
              <a:gd name="adj3" fmla="val 195320"/>
              <a:gd name="adj4" fmla="val 87784"/>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1</a:t>
            </a:r>
            <a:endParaRPr lang="en-US" sz="1200" b="1" dirty="0">
              <a:solidFill>
                <a:schemeClr val="accent1">
                  <a:lumMod val="75000"/>
                </a:schemeClr>
              </a:solidFill>
              <a:cs typeface="Arial" pitchFamily="34" charset="0"/>
            </a:endParaRPr>
          </a:p>
        </p:txBody>
      </p:sp>
      <p:sp>
        <p:nvSpPr>
          <p:cNvPr id="20" name="AutoShape 8"/>
          <p:cNvSpPr>
            <a:spLocks/>
          </p:cNvSpPr>
          <p:nvPr/>
        </p:nvSpPr>
        <p:spPr bwMode="auto">
          <a:xfrm>
            <a:off x="4601308" y="671513"/>
            <a:ext cx="1284287" cy="669925"/>
          </a:xfrm>
          <a:prstGeom prst="borderCallout1">
            <a:avLst>
              <a:gd name="adj1" fmla="val 101283"/>
              <a:gd name="adj2" fmla="val 50583"/>
              <a:gd name="adj3" fmla="val 218634"/>
              <a:gd name="adj4" fmla="val -455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2</a:t>
            </a:r>
            <a:endParaRPr lang="en-US" sz="1200" b="1" dirty="0">
              <a:solidFill>
                <a:schemeClr val="accent1">
                  <a:lumMod val="75000"/>
                </a:schemeClr>
              </a:solidFill>
              <a:cs typeface="Arial" pitchFamily="34" charset="0"/>
            </a:endParaRPr>
          </a:p>
        </p:txBody>
      </p:sp>
      <p:sp>
        <p:nvSpPr>
          <p:cNvPr id="21" name="AutoShape 9"/>
          <p:cNvSpPr>
            <a:spLocks/>
          </p:cNvSpPr>
          <p:nvPr/>
        </p:nvSpPr>
        <p:spPr bwMode="auto">
          <a:xfrm>
            <a:off x="6299200" y="671513"/>
            <a:ext cx="1320800" cy="669925"/>
          </a:xfrm>
          <a:prstGeom prst="borderCallout1">
            <a:avLst>
              <a:gd name="adj1" fmla="val 48666"/>
              <a:gd name="adj2" fmla="val 379"/>
              <a:gd name="adj3" fmla="val 176085"/>
              <a:gd name="adj4" fmla="val -54740"/>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3</a:t>
            </a:r>
            <a:endParaRPr lang="en-US" sz="1200" b="1" dirty="0">
              <a:solidFill>
                <a:schemeClr val="accent1">
                  <a:lumMod val="75000"/>
                </a:schemeClr>
              </a:solidFill>
              <a:cs typeface="Arial" pitchFamily="34" charset="0"/>
            </a:endParaRPr>
          </a:p>
        </p:txBody>
      </p:sp>
      <p:sp>
        <p:nvSpPr>
          <p:cNvPr id="22" name="AutoShape 10"/>
          <p:cNvSpPr>
            <a:spLocks/>
          </p:cNvSpPr>
          <p:nvPr/>
        </p:nvSpPr>
        <p:spPr bwMode="auto">
          <a:xfrm>
            <a:off x="6299200" y="1600200"/>
            <a:ext cx="1320800" cy="838200"/>
          </a:xfrm>
          <a:prstGeom prst="borderCallout1">
            <a:avLst>
              <a:gd name="adj1" fmla="val 48666"/>
              <a:gd name="adj2" fmla="val 379"/>
              <a:gd name="adj3" fmla="val 77948"/>
              <a:gd name="adj4" fmla="val -47460"/>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4</a:t>
            </a:r>
            <a:endParaRPr lang="en-US" sz="1200" b="1" dirty="0">
              <a:solidFill>
                <a:schemeClr val="accent1">
                  <a:lumMod val="75000"/>
                </a:schemeClr>
              </a:solidFill>
              <a:cs typeface="Arial" pitchFamily="34" charset="0"/>
            </a:endParaRPr>
          </a:p>
        </p:txBody>
      </p:sp>
      <p:sp>
        <p:nvSpPr>
          <p:cNvPr id="23" name="AutoShape 11"/>
          <p:cNvSpPr>
            <a:spLocks/>
          </p:cNvSpPr>
          <p:nvPr/>
        </p:nvSpPr>
        <p:spPr bwMode="auto">
          <a:xfrm>
            <a:off x="6302252" y="2626825"/>
            <a:ext cx="1317748" cy="669925"/>
          </a:xfrm>
          <a:prstGeom prst="borderCallout1">
            <a:avLst>
              <a:gd name="adj1" fmla="val 56145"/>
              <a:gd name="adj2" fmla="val -866"/>
              <a:gd name="adj3" fmla="val -53673"/>
              <a:gd name="adj4" fmla="val -83971"/>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5</a:t>
            </a:r>
            <a:endParaRPr lang="en-US" sz="1200" b="1" dirty="0">
              <a:solidFill>
                <a:schemeClr val="accent1">
                  <a:lumMod val="75000"/>
                </a:schemeClr>
              </a:solidFill>
              <a:cs typeface="Arial" pitchFamily="34" charset="0"/>
            </a:endParaRPr>
          </a:p>
        </p:txBody>
      </p:sp>
      <p:sp>
        <p:nvSpPr>
          <p:cNvPr id="24" name="AutoShape 12"/>
          <p:cNvSpPr>
            <a:spLocks/>
          </p:cNvSpPr>
          <p:nvPr/>
        </p:nvSpPr>
        <p:spPr bwMode="auto">
          <a:xfrm>
            <a:off x="1371602" y="2626824"/>
            <a:ext cx="1235074" cy="669925"/>
          </a:xfrm>
          <a:prstGeom prst="borderCallout1">
            <a:avLst>
              <a:gd name="adj1" fmla="val 50536"/>
              <a:gd name="adj2" fmla="val 102110"/>
              <a:gd name="adj3" fmla="val -53599"/>
              <a:gd name="adj4" fmla="val 196411"/>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8</a:t>
            </a:r>
            <a:endParaRPr lang="en-US" sz="1200" b="1" dirty="0">
              <a:solidFill>
                <a:schemeClr val="accent1">
                  <a:lumMod val="75000"/>
                </a:schemeClr>
              </a:solidFill>
              <a:cs typeface="Arial" pitchFamily="34" charset="0"/>
            </a:endParaRPr>
          </a:p>
        </p:txBody>
      </p:sp>
      <p:sp>
        <p:nvSpPr>
          <p:cNvPr id="11" name="AutoShape 11"/>
          <p:cNvSpPr>
            <a:spLocks/>
          </p:cNvSpPr>
          <p:nvPr/>
        </p:nvSpPr>
        <p:spPr bwMode="auto">
          <a:xfrm>
            <a:off x="6319837" y="3581400"/>
            <a:ext cx="1300163" cy="669925"/>
          </a:xfrm>
          <a:prstGeom prst="borderCallout1">
            <a:avLst>
              <a:gd name="adj1" fmla="val 56145"/>
              <a:gd name="adj2" fmla="val -866"/>
              <a:gd name="adj3" fmla="val -139419"/>
              <a:gd name="adj4" fmla="val -5883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6</a:t>
            </a:r>
            <a:endParaRPr lang="en-US" sz="1200" b="1" dirty="0">
              <a:solidFill>
                <a:schemeClr val="accent1">
                  <a:lumMod val="75000"/>
                </a:schemeClr>
              </a:solidFill>
              <a:cs typeface="Arial" pitchFamily="34" charset="0"/>
            </a:endParaRPr>
          </a:p>
        </p:txBody>
      </p:sp>
      <p:sp>
        <p:nvSpPr>
          <p:cNvPr id="13" name="AutoShape 12"/>
          <p:cNvSpPr>
            <a:spLocks/>
          </p:cNvSpPr>
          <p:nvPr/>
        </p:nvSpPr>
        <p:spPr bwMode="auto">
          <a:xfrm>
            <a:off x="1371601" y="3581399"/>
            <a:ext cx="1235074" cy="669925"/>
          </a:xfrm>
          <a:prstGeom prst="borderCallout1">
            <a:avLst>
              <a:gd name="adj1" fmla="val 50536"/>
              <a:gd name="adj2" fmla="val 102110"/>
              <a:gd name="adj3" fmla="val -128845"/>
              <a:gd name="adj4" fmla="val 16555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7</a:t>
            </a:r>
            <a:endParaRPr lang="en-US" sz="1200" b="1" dirty="0">
              <a:solidFill>
                <a:schemeClr val="accent1">
                  <a:lumMod val="75000"/>
                </a:schemeClr>
              </a:solidFill>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 name="Picture 11" descr="CX handheld - no screen .bmp"/>
          <p:cNvPicPr>
            <a:picLocks noChangeAspect="1"/>
          </p:cNvPicPr>
          <p:nvPr/>
        </p:nvPicPr>
        <p:blipFill>
          <a:blip r:embed="rId3" cstate="print"/>
          <a:stretch>
            <a:fillRect/>
          </a:stretch>
        </p:blipFill>
        <p:spPr>
          <a:xfrm>
            <a:off x="2971800" y="1600200"/>
            <a:ext cx="3048000" cy="4313780"/>
          </a:xfrm>
          <a:prstGeom prst="rect">
            <a:avLst/>
          </a:prstGeom>
        </p:spPr>
      </p:pic>
      <p:sp>
        <p:nvSpPr>
          <p:cNvPr id="5123" name="AutoShape 5"/>
          <p:cNvSpPr>
            <a:spLocks/>
          </p:cNvSpPr>
          <p:nvPr/>
        </p:nvSpPr>
        <p:spPr bwMode="auto">
          <a:xfrm>
            <a:off x="1371602" y="671513"/>
            <a:ext cx="1235074" cy="669925"/>
          </a:xfrm>
          <a:prstGeom prst="borderCallout1">
            <a:avLst>
              <a:gd name="adj1" fmla="val 46796"/>
              <a:gd name="adj2" fmla="val 98377"/>
              <a:gd name="adj3" fmla="val 170440"/>
              <a:gd name="adj4" fmla="val 161122"/>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10 </a:t>
            </a:r>
          </a:p>
          <a:p>
            <a:pPr algn="ctr" fontAlgn="auto">
              <a:spcBef>
                <a:spcPts val="0"/>
              </a:spcBef>
              <a:spcAft>
                <a:spcPts val="0"/>
              </a:spcAft>
              <a:defRPr/>
            </a:pPr>
            <a:r>
              <a:rPr lang="en-US" sz="1200" b="1" dirty="0" smtClean="0">
                <a:solidFill>
                  <a:schemeClr val="accent1">
                    <a:lumMod val="75000"/>
                  </a:schemeClr>
                </a:solidFill>
                <a:cs typeface="Arial" pitchFamily="34" charset="0"/>
              </a:rPr>
              <a:t>Escape</a:t>
            </a:r>
          </a:p>
          <a:p>
            <a:pPr algn="ctr" fontAlgn="auto">
              <a:spcBef>
                <a:spcPts val="0"/>
              </a:spcBef>
              <a:spcAft>
                <a:spcPts val="0"/>
              </a:spcAft>
              <a:defRPr/>
            </a:pPr>
            <a:r>
              <a:rPr lang="en-US" sz="1200" b="1" dirty="0">
                <a:solidFill>
                  <a:schemeClr val="accent1">
                    <a:lumMod val="75000"/>
                  </a:schemeClr>
                </a:solidFill>
                <a:cs typeface="Arial" pitchFamily="34" charset="0"/>
              </a:rPr>
              <a:t>(</a:t>
            </a:r>
            <a:r>
              <a:rPr lang="en-US" sz="1200" b="1" dirty="0" smtClean="0">
                <a:solidFill>
                  <a:schemeClr val="accent1">
                    <a:lumMod val="75000"/>
                  </a:schemeClr>
                </a:solidFill>
                <a:cs typeface="Arial" pitchFamily="34" charset="0"/>
              </a:rPr>
              <a:t>Undo)</a:t>
            </a:r>
            <a:endParaRPr lang="en-US" sz="1200" b="1" dirty="0">
              <a:solidFill>
                <a:schemeClr val="accent1">
                  <a:lumMod val="75000"/>
                </a:schemeClr>
              </a:solidFill>
              <a:cs typeface="Arial" pitchFamily="34" charset="0"/>
            </a:endParaRPr>
          </a:p>
        </p:txBody>
      </p:sp>
      <p:sp>
        <p:nvSpPr>
          <p:cNvPr id="5124" name="AutoShape 6"/>
          <p:cNvSpPr>
            <a:spLocks/>
          </p:cNvSpPr>
          <p:nvPr/>
        </p:nvSpPr>
        <p:spPr bwMode="auto">
          <a:xfrm>
            <a:off x="1371602" y="1600200"/>
            <a:ext cx="1235074" cy="669925"/>
          </a:xfrm>
          <a:prstGeom prst="borderCallout1">
            <a:avLst>
              <a:gd name="adj1" fmla="val 48666"/>
              <a:gd name="adj2" fmla="val 100866"/>
              <a:gd name="adj3" fmla="val 96831"/>
              <a:gd name="adj4" fmla="val 15994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9</a:t>
            </a:r>
            <a:endParaRPr lang="en-US" sz="1200" b="1" dirty="0">
              <a:solidFill>
                <a:schemeClr val="accent1">
                  <a:lumMod val="75000"/>
                </a:schemeClr>
              </a:solidFill>
              <a:cs typeface="Arial" pitchFamily="34" charset="0"/>
            </a:endParaRPr>
          </a:p>
          <a:p>
            <a:pPr algn="ctr" fontAlgn="auto">
              <a:spcBef>
                <a:spcPts val="0"/>
              </a:spcBef>
              <a:spcAft>
                <a:spcPts val="0"/>
              </a:spcAft>
              <a:defRPr/>
            </a:pPr>
            <a:r>
              <a:rPr lang="en-US" sz="1200" b="1" dirty="0" smtClean="0">
                <a:solidFill>
                  <a:schemeClr val="accent1">
                    <a:lumMod val="75000"/>
                  </a:schemeClr>
                </a:solidFill>
                <a:cs typeface="Arial" pitchFamily="34" charset="0"/>
              </a:rPr>
              <a:t>Scratchpad</a:t>
            </a:r>
          </a:p>
          <a:p>
            <a:pPr algn="ctr" fontAlgn="auto">
              <a:spcBef>
                <a:spcPts val="0"/>
              </a:spcBef>
              <a:spcAft>
                <a:spcPts val="0"/>
              </a:spcAft>
              <a:defRPr/>
            </a:pPr>
            <a:r>
              <a:rPr lang="en-US" sz="1200" b="1" dirty="0" smtClean="0">
                <a:solidFill>
                  <a:schemeClr val="accent1">
                    <a:lumMod val="75000"/>
                  </a:schemeClr>
                </a:solidFill>
                <a:cs typeface="Arial" pitchFamily="34" charset="0"/>
              </a:rPr>
              <a:t>(Save)</a:t>
            </a:r>
            <a:endParaRPr lang="en-US" sz="1200" b="1" dirty="0">
              <a:solidFill>
                <a:schemeClr val="accent1">
                  <a:lumMod val="75000"/>
                </a:schemeClr>
              </a:solidFill>
              <a:cs typeface="Arial" pitchFamily="34" charset="0"/>
            </a:endParaRPr>
          </a:p>
        </p:txBody>
      </p:sp>
      <p:sp>
        <p:nvSpPr>
          <p:cNvPr id="5125" name="AutoShape 7"/>
          <p:cNvSpPr>
            <a:spLocks/>
          </p:cNvSpPr>
          <p:nvPr/>
        </p:nvSpPr>
        <p:spPr bwMode="auto">
          <a:xfrm>
            <a:off x="3124200" y="671514"/>
            <a:ext cx="1274763" cy="684944"/>
          </a:xfrm>
          <a:prstGeom prst="borderCallout1">
            <a:avLst>
              <a:gd name="adj1" fmla="val 103153"/>
              <a:gd name="adj2" fmla="val 50375"/>
              <a:gd name="adj3" fmla="val 195320"/>
              <a:gd name="adj4" fmla="val 87784"/>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a:solidFill>
                  <a:schemeClr val="accent1">
                    <a:lumMod val="75000"/>
                  </a:schemeClr>
                </a:solidFill>
                <a:cs typeface="Arial" pitchFamily="34" charset="0"/>
              </a:rPr>
              <a:t>1</a:t>
            </a:r>
          </a:p>
          <a:p>
            <a:pPr algn="ctr" fontAlgn="auto">
              <a:spcBef>
                <a:spcPts val="0"/>
              </a:spcBef>
              <a:spcAft>
                <a:spcPts val="0"/>
              </a:spcAft>
              <a:defRPr/>
            </a:pPr>
            <a:r>
              <a:rPr lang="en-US" sz="1200" b="1" dirty="0">
                <a:solidFill>
                  <a:schemeClr val="accent1">
                    <a:lumMod val="75000"/>
                  </a:schemeClr>
                </a:solidFill>
                <a:cs typeface="Arial" pitchFamily="34" charset="0"/>
              </a:rPr>
              <a:t>Touchpad</a:t>
            </a:r>
          </a:p>
        </p:txBody>
      </p:sp>
      <p:sp>
        <p:nvSpPr>
          <p:cNvPr id="20" name="AutoShape 8"/>
          <p:cNvSpPr>
            <a:spLocks/>
          </p:cNvSpPr>
          <p:nvPr/>
        </p:nvSpPr>
        <p:spPr bwMode="auto">
          <a:xfrm>
            <a:off x="4601308" y="671513"/>
            <a:ext cx="1284287" cy="669925"/>
          </a:xfrm>
          <a:prstGeom prst="borderCallout1">
            <a:avLst>
              <a:gd name="adj1" fmla="val 101283"/>
              <a:gd name="adj2" fmla="val 50583"/>
              <a:gd name="adj3" fmla="val 218634"/>
              <a:gd name="adj4" fmla="val -455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a:solidFill>
                  <a:schemeClr val="accent1">
                    <a:lumMod val="75000"/>
                  </a:schemeClr>
                </a:solidFill>
                <a:cs typeface="Arial" pitchFamily="34" charset="0"/>
              </a:rPr>
              <a:t>2</a:t>
            </a:r>
          </a:p>
          <a:p>
            <a:pPr algn="ctr" fontAlgn="auto">
              <a:spcBef>
                <a:spcPts val="0"/>
              </a:spcBef>
              <a:spcAft>
                <a:spcPts val="0"/>
              </a:spcAft>
              <a:defRPr/>
            </a:pPr>
            <a:r>
              <a:rPr lang="en-US" sz="1200" b="1" dirty="0">
                <a:solidFill>
                  <a:schemeClr val="accent1">
                    <a:lumMod val="75000"/>
                  </a:schemeClr>
                </a:solidFill>
                <a:cs typeface="Arial" pitchFamily="34" charset="0"/>
              </a:rPr>
              <a:t>“Click</a:t>
            </a:r>
            <a:r>
              <a:rPr lang="en-US" sz="1200" b="1" dirty="0" smtClean="0">
                <a:solidFill>
                  <a:schemeClr val="accent1">
                    <a:lumMod val="75000"/>
                  </a:schemeClr>
                </a:solidFill>
                <a:cs typeface="Arial" pitchFamily="34" charset="0"/>
              </a:rPr>
              <a:t>”</a:t>
            </a:r>
          </a:p>
          <a:p>
            <a:pPr algn="ctr" fontAlgn="auto">
              <a:spcBef>
                <a:spcPts val="0"/>
              </a:spcBef>
              <a:spcAft>
                <a:spcPts val="0"/>
              </a:spcAft>
              <a:defRPr/>
            </a:pPr>
            <a:r>
              <a:rPr lang="en-US" sz="1200" b="1" dirty="0" smtClean="0">
                <a:solidFill>
                  <a:schemeClr val="accent1">
                    <a:lumMod val="75000"/>
                  </a:schemeClr>
                </a:solidFill>
                <a:cs typeface="Arial" pitchFamily="34" charset="0"/>
              </a:rPr>
              <a:t>(Grab)</a:t>
            </a:r>
            <a:endParaRPr lang="en-US" sz="2400" b="1" dirty="0">
              <a:solidFill>
                <a:schemeClr val="accent1">
                  <a:lumMod val="75000"/>
                </a:schemeClr>
              </a:solidFill>
              <a:cs typeface="Arial" pitchFamily="34" charset="0"/>
            </a:endParaRPr>
          </a:p>
        </p:txBody>
      </p:sp>
      <p:sp>
        <p:nvSpPr>
          <p:cNvPr id="21" name="AutoShape 9"/>
          <p:cNvSpPr>
            <a:spLocks/>
          </p:cNvSpPr>
          <p:nvPr/>
        </p:nvSpPr>
        <p:spPr bwMode="auto">
          <a:xfrm>
            <a:off x="6299200" y="671513"/>
            <a:ext cx="1320800" cy="669925"/>
          </a:xfrm>
          <a:prstGeom prst="borderCallout1">
            <a:avLst>
              <a:gd name="adj1" fmla="val 48666"/>
              <a:gd name="adj2" fmla="val 379"/>
              <a:gd name="adj3" fmla="val 176085"/>
              <a:gd name="adj4" fmla="val -54740"/>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a:solidFill>
                  <a:schemeClr val="accent1">
                    <a:lumMod val="75000"/>
                  </a:schemeClr>
                </a:solidFill>
                <a:cs typeface="Arial" pitchFamily="34" charset="0"/>
              </a:rPr>
              <a:t>3</a:t>
            </a:r>
          </a:p>
          <a:p>
            <a:pPr algn="ctr" fontAlgn="auto">
              <a:spcBef>
                <a:spcPts val="0"/>
              </a:spcBef>
              <a:spcAft>
                <a:spcPts val="0"/>
              </a:spcAft>
              <a:defRPr/>
            </a:pPr>
            <a:r>
              <a:rPr lang="en-US" sz="1200" b="1" dirty="0" smtClean="0">
                <a:solidFill>
                  <a:schemeClr val="accent1">
                    <a:lumMod val="75000"/>
                  </a:schemeClr>
                </a:solidFill>
                <a:cs typeface="Arial" pitchFamily="34" charset="0"/>
              </a:rPr>
              <a:t>Home</a:t>
            </a:r>
          </a:p>
          <a:p>
            <a:pPr algn="ctr" fontAlgn="auto">
              <a:spcBef>
                <a:spcPts val="0"/>
              </a:spcBef>
              <a:spcAft>
                <a:spcPts val="0"/>
              </a:spcAft>
              <a:defRPr/>
            </a:pPr>
            <a:r>
              <a:rPr lang="en-US" sz="1200" b="1" dirty="0" smtClean="0">
                <a:solidFill>
                  <a:schemeClr val="accent1">
                    <a:lumMod val="75000"/>
                  </a:schemeClr>
                </a:solidFill>
                <a:cs typeface="Arial" pitchFamily="34" charset="0"/>
              </a:rPr>
              <a:t>(Off)</a:t>
            </a:r>
            <a:endParaRPr lang="en-US" sz="1200" b="1" dirty="0">
              <a:solidFill>
                <a:schemeClr val="accent1">
                  <a:lumMod val="75000"/>
                </a:schemeClr>
              </a:solidFill>
              <a:cs typeface="Arial" pitchFamily="34" charset="0"/>
            </a:endParaRPr>
          </a:p>
        </p:txBody>
      </p:sp>
      <p:sp>
        <p:nvSpPr>
          <p:cNvPr id="22" name="AutoShape 10"/>
          <p:cNvSpPr>
            <a:spLocks/>
          </p:cNvSpPr>
          <p:nvPr/>
        </p:nvSpPr>
        <p:spPr bwMode="auto">
          <a:xfrm>
            <a:off x="6299200" y="1600200"/>
            <a:ext cx="1320800" cy="838200"/>
          </a:xfrm>
          <a:prstGeom prst="borderCallout1">
            <a:avLst>
              <a:gd name="adj1" fmla="val 48666"/>
              <a:gd name="adj2" fmla="val 379"/>
              <a:gd name="adj3" fmla="val 77948"/>
              <a:gd name="adj4" fmla="val -47460"/>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a:solidFill>
                  <a:schemeClr val="accent1">
                    <a:lumMod val="75000"/>
                  </a:schemeClr>
                </a:solidFill>
                <a:cs typeface="Arial" pitchFamily="34" charset="0"/>
              </a:rPr>
              <a:t>4</a:t>
            </a:r>
          </a:p>
          <a:p>
            <a:pPr algn="ctr" fontAlgn="auto">
              <a:spcBef>
                <a:spcPts val="0"/>
              </a:spcBef>
              <a:spcAft>
                <a:spcPts val="0"/>
              </a:spcAft>
              <a:defRPr/>
            </a:pPr>
            <a:r>
              <a:rPr lang="en-US" sz="1200" b="1" dirty="0">
                <a:solidFill>
                  <a:schemeClr val="accent1">
                    <a:lumMod val="75000"/>
                  </a:schemeClr>
                </a:solidFill>
                <a:cs typeface="Arial" pitchFamily="34" charset="0"/>
              </a:rPr>
              <a:t>Document</a:t>
            </a:r>
          </a:p>
          <a:p>
            <a:pPr algn="ctr" fontAlgn="auto">
              <a:spcBef>
                <a:spcPts val="0"/>
              </a:spcBef>
              <a:spcAft>
                <a:spcPts val="0"/>
              </a:spcAft>
              <a:defRPr/>
            </a:pPr>
            <a:r>
              <a:rPr lang="en-US" sz="1200" b="1" dirty="0" smtClean="0">
                <a:solidFill>
                  <a:schemeClr val="accent1">
                    <a:lumMod val="75000"/>
                  </a:schemeClr>
                </a:solidFill>
                <a:cs typeface="Arial" pitchFamily="34" charset="0"/>
              </a:rPr>
              <a:t>Tools</a:t>
            </a:r>
          </a:p>
          <a:p>
            <a:pPr algn="ctr" fontAlgn="auto">
              <a:spcBef>
                <a:spcPts val="0"/>
              </a:spcBef>
              <a:spcAft>
                <a:spcPts val="0"/>
              </a:spcAft>
              <a:defRPr/>
            </a:pPr>
            <a:r>
              <a:rPr lang="en-US" sz="1200" b="1" dirty="0" smtClean="0">
                <a:solidFill>
                  <a:schemeClr val="accent1">
                    <a:lumMod val="75000"/>
                  </a:schemeClr>
                </a:solidFill>
                <a:cs typeface="Arial" pitchFamily="34" charset="0"/>
              </a:rPr>
              <a:t>(Add Page)</a:t>
            </a:r>
            <a:endParaRPr lang="en-US" sz="1200" b="1" dirty="0">
              <a:solidFill>
                <a:schemeClr val="accent1">
                  <a:lumMod val="75000"/>
                </a:schemeClr>
              </a:solidFill>
              <a:cs typeface="Arial" pitchFamily="34" charset="0"/>
            </a:endParaRPr>
          </a:p>
        </p:txBody>
      </p:sp>
      <p:sp>
        <p:nvSpPr>
          <p:cNvPr id="23" name="AutoShape 11"/>
          <p:cNvSpPr>
            <a:spLocks/>
          </p:cNvSpPr>
          <p:nvPr/>
        </p:nvSpPr>
        <p:spPr bwMode="auto">
          <a:xfrm>
            <a:off x="6302252" y="2626825"/>
            <a:ext cx="1317748" cy="669925"/>
          </a:xfrm>
          <a:prstGeom prst="borderCallout1">
            <a:avLst>
              <a:gd name="adj1" fmla="val 56145"/>
              <a:gd name="adj2" fmla="val -866"/>
              <a:gd name="adj3" fmla="val -53673"/>
              <a:gd name="adj4" fmla="val -83971"/>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a:solidFill>
                  <a:schemeClr val="accent1">
                    <a:lumMod val="75000"/>
                  </a:schemeClr>
                </a:solidFill>
                <a:cs typeface="Arial" pitchFamily="34" charset="0"/>
              </a:rPr>
              <a:t>5</a:t>
            </a:r>
          </a:p>
          <a:p>
            <a:pPr algn="ctr" fontAlgn="auto">
              <a:spcBef>
                <a:spcPts val="0"/>
              </a:spcBef>
              <a:spcAft>
                <a:spcPts val="0"/>
              </a:spcAft>
              <a:defRPr/>
            </a:pPr>
            <a:r>
              <a:rPr lang="en-US" sz="1200" b="1" dirty="0" smtClean="0">
                <a:solidFill>
                  <a:schemeClr val="accent1">
                    <a:lumMod val="75000"/>
                  </a:schemeClr>
                </a:solidFill>
                <a:cs typeface="Arial" pitchFamily="34" charset="0"/>
              </a:rPr>
              <a:t>Next</a:t>
            </a:r>
          </a:p>
          <a:p>
            <a:pPr algn="ctr" fontAlgn="auto">
              <a:spcBef>
                <a:spcPts val="0"/>
              </a:spcBef>
              <a:spcAft>
                <a:spcPts val="0"/>
              </a:spcAft>
              <a:defRPr/>
            </a:pPr>
            <a:r>
              <a:rPr lang="en-US" sz="1200" b="1" dirty="0" smtClean="0">
                <a:solidFill>
                  <a:schemeClr val="accent1">
                    <a:lumMod val="75000"/>
                  </a:schemeClr>
                </a:solidFill>
                <a:cs typeface="Arial" pitchFamily="34" charset="0"/>
              </a:rPr>
              <a:t>Page</a:t>
            </a:r>
            <a:endParaRPr lang="en-US" sz="1200" b="1" dirty="0">
              <a:solidFill>
                <a:schemeClr val="accent1">
                  <a:lumMod val="75000"/>
                </a:schemeClr>
              </a:solidFill>
              <a:cs typeface="Arial" pitchFamily="34" charset="0"/>
            </a:endParaRPr>
          </a:p>
        </p:txBody>
      </p:sp>
      <p:sp>
        <p:nvSpPr>
          <p:cNvPr id="24" name="AutoShape 12"/>
          <p:cNvSpPr>
            <a:spLocks/>
          </p:cNvSpPr>
          <p:nvPr/>
        </p:nvSpPr>
        <p:spPr bwMode="auto">
          <a:xfrm>
            <a:off x="1371602" y="2626824"/>
            <a:ext cx="1235074" cy="669925"/>
          </a:xfrm>
          <a:prstGeom prst="borderCallout1">
            <a:avLst>
              <a:gd name="adj1" fmla="val 50536"/>
              <a:gd name="adj2" fmla="val 102110"/>
              <a:gd name="adj3" fmla="val -53599"/>
              <a:gd name="adj4" fmla="val 196411"/>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8</a:t>
            </a:r>
            <a:endParaRPr lang="en-US" sz="1200" b="1" dirty="0">
              <a:solidFill>
                <a:schemeClr val="accent1">
                  <a:lumMod val="75000"/>
                </a:schemeClr>
              </a:solidFill>
              <a:cs typeface="Arial" pitchFamily="34" charset="0"/>
            </a:endParaRPr>
          </a:p>
          <a:p>
            <a:pPr algn="ctr" fontAlgn="auto">
              <a:spcBef>
                <a:spcPts val="0"/>
              </a:spcBef>
              <a:spcAft>
                <a:spcPts val="0"/>
              </a:spcAft>
              <a:defRPr/>
            </a:pPr>
            <a:r>
              <a:rPr lang="en-US" sz="1200" b="1" dirty="0" smtClean="0">
                <a:solidFill>
                  <a:schemeClr val="accent1">
                    <a:lumMod val="75000"/>
                  </a:schemeClr>
                </a:solidFill>
                <a:cs typeface="Arial" pitchFamily="34" charset="0"/>
              </a:rPr>
              <a:t>Previous</a:t>
            </a:r>
          </a:p>
          <a:p>
            <a:pPr algn="ctr" fontAlgn="auto">
              <a:spcBef>
                <a:spcPts val="0"/>
              </a:spcBef>
              <a:spcAft>
                <a:spcPts val="0"/>
              </a:spcAft>
              <a:defRPr/>
            </a:pPr>
            <a:r>
              <a:rPr lang="en-US" sz="1200" b="1" dirty="0" smtClean="0">
                <a:solidFill>
                  <a:schemeClr val="accent1">
                    <a:lumMod val="75000"/>
                  </a:schemeClr>
                </a:solidFill>
                <a:cs typeface="Arial" pitchFamily="34" charset="0"/>
              </a:rPr>
              <a:t>Page</a:t>
            </a:r>
            <a:endParaRPr lang="en-US" sz="1200" b="1" dirty="0">
              <a:solidFill>
                <a:schemeClr val="accent1">
                  <a:lumMod val="75000"/>
                </a:schemeClr>
              </a:solidFill>
              <a:cs typeface="Arial" pitchFamily="34" charset="0"/>
            </a:endParaRPr>
          </a:p>
        </p:txBody>
      </p:sp>
      <p:sp>
        <p:nvSpPr>
          <p:cNvPr id="11" name="AutoShape 11"/>
          <p:cNvSpPr>
            <a:spLocks/>
          </p:cNvSpPr>
          <p:nvPr/>
        </p:nvSpPr>
        <p:spPr bwMode="auto">
          <a:xfrm>
            <a:off x="6319837" y="3581400"/>
            <a:ext cx="1300163" cy="669925"/>
          </a:xfrm>
          <a:prstGeom prst="borderCallout1">
            <a:avLst>
              <a:gd name="adj1" fmla="val 56145"/>
              <a:gd name="adj2" fmla="val -866"/>
              <a:gd name="adj3" fmla="val -139419"/>
              <a:gd name="adj4" fmla="val -5883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6</a:t>
            </a:r>
            <a:endParaRPr lang="en-US" sz="1200" b="1" dirty="0">
              <a:solidFill>
                <a:schemeClr val="accent1">
                  <a:lumMod val="75000"/>
                </a:schemeClr>
              </a:solidFill>
              <a:cs typeface="Arial" pitchFamily="34" charset="0"/>
            </a:endParaRPr>
          </a:p>
          <a:p>
            <a:pPr algn="ctr" fontAlgn="auto">
              <a:spcBef>
                <a:spcPts val="0"/>
              </a:spcBef>
              <a:spcAft>
                <a:spcPts val="0"/>
              </a:spcAft>
              <a:defRPr/>
            </a:pPr>
            <a:r>
              <a:rPr lang="en-US" sz="1200" b="1" dirty="0" smtClean="0">
                <a:solidFill>
                  <a:schemeClr val="accent1">
                    <a:lumMod val="75000"/>
                  </a:schemeClr>
                </a:solidFill>
                <a:cs typeface="Arial" pitchFamily="34" charset="0"/>
              </a:rPr>
              <a:t>Menu</a:t>
            </a:r>
          </a:p>
          <a:p>
            <a:pPr algn="ctr" fontAlgn="auto">
              <a:spcBef>
                <a:spcPts val="0"/>
              </a:spcBef>
              <a:spcAft>
                <a:spcPts val="0"/>
              </a:spcAft>
              <a:defRPr/>
            </a:pPr>
            <a:r>
              <a:rPr lang="en-US" sz="1200" b="1" dirty="0" smtClean="0">
                <a:solidFill>
                  <a:schemeClr val="accent1">
                    <a:lumMod val="75000"/>
                  </a:schemeClr>
                </a:solidFill>
                <a:cs typeface="Arial" pitchFamily="34" charset="0"/>
              </a:rPr>
              <a:t>(Context Menu)</a:t>
            </a:r>
            <a:endParaRPr lang="en-US" sz="1200" b="1" dirty="0">
              <a:solidFill>
                <a:schemeClr val="accent1">
                  <a:lumMod val="75000"/>
                </a:schemeClr>
              </a:solidFill>
              <a:cs typeface="Arial" pitchFamily="34" charset="0"/>
            </a:endParaRPr>
          </a:p>
        </p:txBody>
      </p:sp>
      <p:sp>
        <p:nvSpPr>
          <p:cNvPr id="13" name="AutoShape 12"/>
          <p:cNvSpPr>
            <a:spLocks/>
          </p:cNvSpPr>
          <p:nvPr/>
        </p:nvSpPr>
        <p:spPr bwMode="auto">
          <a:xfrm>
            <a:off x="1371601" y="3581399"/>
            <a:ext cx="1235074" cy="669925"/>
          </a:xfrm>
          <a:prstGeom prst="borderCallout1">
            <a:avLst>
              <a:gd name="adj1" fmla="val 50536"/>
              <a:gd name="adj2" fmla="val 102110"/>
              <a:gd name="adj3" fmla="val -128845"/>
              <a:gd name="adj4" fmla="val 165559"/>
            </a:avLst>
          </a:prstGeom>
          <a:solidFill>
            <a:srgbClr val="FFFFFF"/>
          </a:solidFill>
          <a:ln w="31750">
            <a:solidFill>
              <a:srgbClr val="FFFF00"/>
            </a:solidFill>
            <a:miter lim="800000"/>
            <a:headEnd/>
            <a:tailEnd type="triangle" w="med" len="med"/>
          </a:ln>
        </p:spPr>
        <p:txBody>
          <a:bodyPr/>
          <a:lstStyle/>
          <a:p>
            <a:pPr algn="r" fontAlgn="auto">
              <a:spcBef>
                <a:spcPts val="0"/>
              </a:spcBef>
              <a:spcAft>
                <a:spcPts val="0"/>
              </a:spcAft>
              <a:defRPr/>
            </a:pPr>
            <a:r>
              <a:rPr lang="en-US" sz="1200" b="1" dirty="0" smtClean="0">
                <a:solidFill>
                  <a:schemeClr val="accent1">
                    <a:lumMod val="75000"/>
                  </a:schemeClr>
                </a:solidFill>
                <a:cs typeface="Arial" pitchFamily="34" charset="0"/>
              </a:rPr>
              <a:t>7</a:t>
            </a:r>
            <a:endParaRPr lang="en-US" sz="1200" b="1" dirty="0">
              <a:solidFill>
                <a:schemeClr val="accent1">
                  <a:lumMod val="75000"/>
                </a:schemeClr>
              </a:solidFill>
              <a:cs typeface="Arial" pitchFamily="34" charset="0"/>
            </a:endParaRPr>
          </a:p>
          <a:p>
            <a:pPr algn="ctr" fontAlgn="auto">
              <a:spcBef>
                <a:spcPts val="0"/>
              </a:spcBef>
              <a:spcAft>
                <a:spcPts val="0"/>
              </a:spcAft>
              <a:defRPr/>
            </a:pPr>
            <a:r>
              <a:rPr lang="en-US" sz="1200" b="1" dirty="0" smtClean="0">
                <a:solidFill>
                  <a:schemeClr val="accent1">
                    <a:lumMod val="75000"/>
                  </a:schemeClr>
                </a:solidFill>
                <a:cs typeface="Arial" pitchFamily="34" charset="0"/>
              </a:rPr>
              <a:t>Tab</a:t>
            </a:r>
            <a:endParaRPr lang="en-US" sz="1200" b="1" dirty="0">
              <a:solidFill>
                <a:schemeClr val="accent1">
                  <a:lumMod val="75000"/>
                </a:schemeClr>
              </a:solidFill>
              <a:cs typeface="Arial" pitchFamily="34" charset="0"/>
            </a:endParaRPr>
          </a:p>
        </p:txBody>
      </p:sp>
    </p:spTree>
    <p:extLst>
      <p:ext uri="{BB962C8B-B14F-4D97-AF65-F5344CB8AC3E}">
        <p14:creationId xmlns:p14="http://schemas.microsoft.com/office/powerpoint/2010/main" val="2529271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3B3D3C"/>
      </a:dk1>
      <a:lt1>
        <a:srgbClr val="FFFFFF"/>
      </a:lt1>
      <a:dk2>
        <a:srgbClr val="CD0921"/>
      </a:dk2>
      <a:lt2>
        <a:srgbClr val="75141C"/>
      </a:lt2>
      <a:accent1>
        <a:srgbClr val="CD0921"/>
      </a:accent1>
      <a:accent2>
        <a:srgbClr val="000000"/>
      </a:accent2>
      <a:accent3>
        <a:srgbClr val="FFFFFF"/>
      </a:accent3>
      <a:accent4>
        <a:srgbClr val="313332"/>
      </a:accent4>
      <a:accent5>
        <a:srgbClr val="E3AAAB"/>
      </a:accent5>
      <a:accent6>
        <a:srgbClr val="000000"/>
      </a:accent6>
      <a:hlink>
        <a:srgbClr val="004C84"/>
      </a:hlink>
      <a:folHlink>
        <a:srgbClr val="60A8D1"/>
      </a:folHlink>
    </a:clrScheme>
    <a:fontScheme name="Default Design">
      <a:majorFont>
        <a:latin typeface="Arial"/>
        <a:ea typeface="Osaka"/>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20D"/>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rgbClr val="FFF20D"/>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Default Design 1">
        <a:dk1>
          <a:srgbClr val="3B3D3C"/>
        </a:dk1>
        <a:lt1>
          <a:srgbClr val="FFFFFF"/>
        </a:lt1>
        <a:dk2>
          <a:srgbClr val="CD0921"/>
        </a:dk2>
        <a:lt2>
          <a:srgbClr val="75141C"/>
        </a:lt2>
        <a:accent1>
          <a:srgbClr val="CD0921"/>
        </a:accent1>
        <a:accent2>
          <a:srgbClr val="000000"/>
        </a:accent2>
        <a:accent3>
          <a:srgbClr val="FFFFFF"/>
        </a:accent3>
        <a:accent4>
          <a:srgbClr val="313332"/>
        </a:accent4>
        <a:accent5>
          <a:srgbClr val="E3AAAB"/>
        </a:accent5>
        <a:accent6>
          <a:srgbClr val="000000"/>
        </a:accent6>
        <a:hlink>
          <a:srgbClr val="004C84"/>
        </a:hlink>
        <a:folHlink>
          <a:srgbClr val="60A8D1"/>
        </a:folHlink>
      </a:clrScheme>
      <a:clrMap bg1="lt1" tx1="dk1" bg2="lt2" tx2="dk2" accent1="accent1" accent2="accent2" accent3="accent3" accent4="accent4" accent5="accent5" accent6="accent6" hlink="hlink" folHlink="folHlink"/>
    </a:extraClrScheme>
    <a:extraClrScheme>
      <a:clrScheme name="Default Design 2">
        <a:dk1>
          <a:srgbClr val="75141C"/>
        </a:dk1>
        <a:lt1>
          <a:srgbClr val="92C5EB"/>
        </a:lt1>
        <a:dk2>
          <a:srgbClr val="000000"/>
        </a:dk2>
        <a:lt2>
          <a:srgbClr val="DCDDDE"/>
        </a:lt2>
        <a:accent1>
          <a:srgbClr val="CD0921"/>
        </a:accent1>
        <a:accent2>
          <a:srgbClr val="626464"/>
        </a:accent2>
        <a:accent3>
          <a:srgbClr val="AAAAAA"/>
        </a:accent3>
        <a:accent4>
          <a:srgbClr val="7CA8C9"/>
        </a:accent4>
        <a:accent5>
          <a:srgbClr val="E3AAAB"/>
        </a:accent5>
        <a:accent6>
          <a:srgbClr val="585A5A"/>
        </a:accent6>
        <a:hlink>
          <a:srgbClr val="004C84"/>
        </a:hlink>
        <a:folHlink>
          <a:srgbClr val="60A8D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2">
    <a:dk1>
      <a:srgbClr val="75141C"/>
    </a:dk1>
    <a:lt1>
      <a:srgbClr val="92C5EB"/>
    </a:lt1>
    <a:dk2>
      <a:srgbClr val="000000"/>
    </a:dk2>
    <a:lt2>
      <a:srgbClr val="DCDDDE"/>
    </a:lt2>
    <a:accent1>
      <a:srgbClr val="CD0921"/>
    </a:accent1>
    <a:accent2>
      <a:srgbClr val="626464"/>
    </a:accent2>
    <a:accent3>
      <a:srgbClr val="AAAAAA"/>
    </a:accent3>
    <a:accent4>
      <a:srgbClr val="7CA8C9"/>
    </a:accent4>
    <a:accent5>
      <a:srgbClr val="E3AAAB"/>
    </a:accent5>
    <a:accent6>
      <a:srgbClr val="585A5A"/>
    </a:accent6>
    <a:hlink>
      <a:srgbClr val="004C84"/>
    </a:hlink>
    <a:folHlink>
      <a:srgbClr val="60A8D1"/>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End_x0020_User xmlns="0ee5bb79-0c6e-44d5-8e05-fb721b580818">
      <Value>PD TNS .zip</Value>
    </End_x0020_User>
    <Status xmlns="0ee5bb79-0c6e-44d5-8e05-fb721b580818">10. Complete</Status>
    <Activity_x0020_Title xmlns="0ee5bb79-0c6e-44d5-8e05-fb721b580818">570</Activity_x0020_Title>
    <PD_x0020_Workshop_x0028_s_x0029_ xmlns="0ee5bb79-0c6e-44d5-8e05-fb721b580818">
      <Value>1</Value>
      <Value>5</Value>
      <Value>7</Value>
      <Value>4</Value>
      <Value>19</Value>
      <Value>8</Value>
      <Value>11</Value>
      <Value>23</Value>
      <Value>6</Value>
      <Value>3</Value>
      <Value>27</Value>
      <Value>17</Value>
      <Value>2</Value>
      <Value>31</Value>
      <Value>33</Value>
    </PD_x0020_Workshop_x0028_s_x0029_>
    <Component xmlns="0ee5bb79-0c6e-44d5-8e05-fb721b580818">Other</Component>
    <No_x002e__x0020_of_x0020_pages xmlns="0ee5bb79-0c6e-44d5-8e05-fb721b580818">3</No_x002e__x0020_of_x0020_pages>
    <Notes0 xmlns="0ee5bb79-0c6e-44d5-8e05-fb721b58081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00309D862F89940B77C299BDFF01ADB" ma:contentTypeVersion="37" ma:contentTypeDescription="Create a new document." ma:contentTypeScope="" ma:versionID="673f2f4acc51b7607156f33d59c04a41">
  <xsd:schema xmlns:xsd="http://www.w3.org/2001/XMLSchema" xmlns:xs="http://www.w3.org/2001/XMLSchema" xmlns:p="http://schemas.microsoft.com/office/2006/metadata/properties" xmlns:ns2="0ee5bb79-0c6e-44d5-8e05-fb721b580818" targetNamespace="http://schemas.microsoft.com/office/2006/metadata/properties" ma:root="true" ma:fieldsID="e71a22e6343878bb8a6fa3e75471e789" ns2:_="">
    <xsd:import namespace="0ee5bb79-0c6e-44d5-8e05-fb721b580818"/>
    <xsd:element name="properties">
      <xsd:complexType>
        <xsd:sequence>
          <xsd:element name="documentManagement">
            <xsd:complexType>
              <xsd:all>
                <xsd:element ref="ns2:Activity_x0020_Title"/>
                <xsd:element ref="ns2:Component"/>
                <xsd:element ref="ns2:Status"/>
                <xsd:element ref="ns2:No_x002e__x0020_of_x0020_pages" minOccurs="0"/>
                <xsd:element ref="ns2:End_x0020_User" minOccurs="0"/>
                <xsd:element ref="ns2:PD_x0020_Workshop_x0028_s_x0029_" minOccurs="0"/>
                <xsd:element ref="ns2:Notes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e5bb79-0c6e-44d5-8e05-fb721b580818" elementFormDefault="qualified">
    <xsd:import namespace="http://schemas.microsoft.com/office/2006/documentManagement/types"/>
    <xsd:import namespace="http://schemas.microsoft.com/office/infopath/2007/PartnerControls"/>
    <xsd:element name="Activity_x0020_Title" ma:index="1" ma:displayName="Activity Title" ma:indexed="true" ma:list="{6ab5589b-2391-45d3-966a-b073a58c566e}" ma:internalName="Activity_x0020_Title" ma:showField="Title">
      <xsd:simpleType>
        <xsd:restriction base="dms:Lookup"/>
      </xsd:simpleType>
    </xsd:element>
    <xsd:element name="Component" ma:index="2" ma:displayName="Component" ma:format="Dropdown" ma:internalName="Component">
      <xsd:simpleType>
        <xsd:restriction base="dms:Choice">
          <xsd:enumeration value="Student Activity"/>
          <xsd:enumeration value="Teacher Notes"/>
          <xsd:enumeration value="Create Notes"/>
          <xsd:enumeration value="Instructor Notes"/>
          <xsd:enumeration value="TNS"/>
          <xsd:enumeration value="TNS Assessment"/>
          <xsd:enumeration value="TNS Solution"/>
          <xsd:enumeration value="TNSP"/>
          <xsd:enumeration value="Preview Video"/>
          <xsd:enumeration value="Other"/>
        </xsd:restriction>
      </xsd:simpleType>
    </xsd:element>
    <xsd:element name="Status" ma:index="3" ma:displayName="Status" ma:format="Dropdown" ma:internalName="Status">
      <xsd:simpleType>
        <xsd:restriction base="dms:Choice">
          <xsd:enumeration value="1. Original manuscript"/>
          <xsd:enumeration value="2. Reviewed"/>
          <xsd:enumeration value="3. Revised"/>
          <xsd:enumeration value="4. TI approved"/>
          <xsd:enumeration value="5. Checked out for editing"/>
          <xsd:enumeration value="6. Editing complete"/>
          <xsd:enumeration value="7. Editing revisions"/>
          <xsd:enumeration value="8. Final check"/>
          <xsd:enumeration value="9. Ready to PDF"/>
          <xsd:enumeration value="10. Complete"/>
        </xsd:restriction>
      </xsd:simpleType>
    </xsd:element>
    <xsd:element name="No_x002e__x0020_of_x0020_pages" ma:index="4" nillable="true" ma:displayName="No. of pages" ma:default="1" ma:format="Dropdown" ma:internalName="No_x002e__x0020_of_x0020_pages">
      <xsd:simpleType>
        <xsd:restriction base="dms:Choice">
          <xsd:enumeration value="1"/>
          <xsd:enumeration value="2"/>
          <xsd:enumeration value="3"/>
          <xsd:enumeration value="4"/>
          <xsd:enumeration value="5"/>
          <xsd:enumeration value="6"/>
          <xsd:enumeration value="7"/>
          <xsd:enumeration value="8"/>
          <xsd:enumeration value="9"/>
          <xsd:enumeration value="10"/>
          <xsd:enumeration value="11"/>
          <xsd:enumeration value="12"/>
          <xsd:enumeration value="13"/>
          <xsd:enumeration value="14"/>
          <xsd:enumeration value="15"/>
          <xsd:enumeration value="16"/>
          <xsd:enumeration value="17"/>
          <xsd:enumeration value="18"/>
          <xsd:enumeration value="19"/>
          <xsd:enumeration value="20"/>
          <xsd:enumeration value="21"/>
          <xsd:enumeration value="22"/>
          <xsd:enumeration value="23"/>
          <xsd:enumeration value="24"/>
          <xsd:enumeration value="25"/>
          <xsd:enumeration value="26"/>
          <xsd:enumeration value="27"/>
          <xsd:enumeration value="28"/>
          <xsd:enumeration value="29"/>
          <xsd:enumeration value="30"/>
          <xsd:enumeration value="31"/>
          <xsd:enumeration value="32"/>
          <xsd:enumeration value="33"/>
          <xsd:enumeration value="34"/>
          <xsd:enumeration value="35"/>
          <xsd:enumeration value="36"/>
          <xsd:enumeration value="37"/>
          <xsd:enumeration value="38"/>
          <xsd:enumeration value="39"/>
          <xsd:enumeration value="40"/>
          <xsd:enumeration value="41"/>
          <xsd:enumeration value="42"/>
          <xsd:enumeration value="43"/>
          <xsd:enumeration value="44"/>
          <xsd:enumeration value="45"/>
          <xsd:enumeration value="46"/>
          <xsd:enumeration value="47"/>
          <xsd:enumeration value="48"/>
          <xsd:enumeration value="49"/>
          <xsd:enumeration value="50"/>
          <xsd:enumeration value="51"/>
          <xsd:enumeration value="52"/>
          <xsd:enumeration value="53"/>
          <xsd:enumeration value="54"/>
          <xsd:enumeration value="55"/>
          <xsd:enumeration value="56"/>
          <xsd:enumeration value="57"/>
          <xsd:enumeration value="58"/>
          <xsd:enumeration value="59"/>
          <xsd:enumeration value="60"/>
          <xsd:enumeration value="61"/>
          <xsd:enumeration value="62"/>
          <xsd:enumeration value="63"/>
          <xsd:enumeration value="64"/>
          <xsd:enumeration value="65"/>
          <xsd:enumeration value="66"/>
          <xsd:enumeration value="67"/>
          <xsd:enumeration value="68"/>
          <xsd:enumeration value="69"/>
          <xsd:enumeration value="70"/>
          <xsd:enumeration value="71"/>
          <xsd:enumeration value="72"/>
          <xsd:enumeration value="73"/>
          <xsd:enumeration value="74"/>
          <xsd:enumeration value="75"/>
          <xsd:enumeration value="76"/>
          <xsd:enumeration value="77"/>
          <xsd:enumeration value="78"/>
          <xsd:enumeration value="79"/>
          <xsd:enumeration value="80"/>
          <xsd:enumeration value="81"/>
          <xsd:enumeration value="82"/>
          <xsd:enumeration value="83"/>
          <xsd:enumeration value="84"/>
          <xsd:enumeration value="85"/>
          <xsd:enumeration value="86"/>
          <xsd:enumeration value="87"/>
          <xsd:enumeration value="88"/>
          <xsd:enumeration value="89"/>
          <xsd:enumeration value="90"/>
          <xsd:enumeration value="91"/>
          <xsd:enumeration value="92"/>
          <xsd:enumeration value="93"/>
          <xsd:enumeration value="94"/>
          <xsd:enumeration value="95"/>
          <xsd:enumeration value="96"/>
          <xsd:enumeration value="97"/>
          <xsd:enumeration value="98"/>
          <xsd:enumeration value="99"/>
        </xsd:restriction>
      </xsd:simpleType>
    </xsd:element>
    <xsd:element name="End_x0020_User" ma:index="5" nillable="true" ma:displayName="End User" ma:internalName="End_x0020_User">
      <xsd:complexType>
        <xsd:complexContent>
          <xsd:extension base="dms:MultiChoice">
            <xsd:sequence>
              <xsd:element name="Value" maxOccurs="unbounded" minOccurs="0" nillable="true">
                <xsd:simpleType>
                  <xsd:restriction base="dms:Choice">
                    <xsd:enumeration value="Student"/>
                    <xsd:enumeration value="Teacher"/>
                    <xsd:enumeration value="PD Participant"/>
                    <xsd:enumeration value="PD Instructor"/>
                    <xsd:enumeration value="PD TNS .zip"/>
                  </xsd:restriction>
                </xsd:simpleType>
              </xsd:element>
            </xsd:sequence>
          </xsd:extension>
        </xsd:complexContent>
      </xsd:complexType>
    </xsd:element>
    <xsd:element name="PD_x0020_Workshop_x0028_s_x0029_" ma:index="6" nillable="true" ma:displayName="PD Workshop(s):" ma:list="{fc67d81f-904b-4b2e-b30a-093e6dfce6f3}" ma:internalName="PD_x0020_Workshop_x0028_s_x0029_" ma:showField="Abbreviated_x0020_Title">
      <xsd:complexType>
        <xsd:complexContent>
          <xsd:extension base="dms:MultiChoiceLookup">
            <xsd:sequence>
              <xsd:element name="Value" type="dms:Lookup" maxOccurs="unbounded" minOccurs="0" nillable="true"/>
            </xsd:sequence>
          </xsd:extension>
        </xsd:complexContent>
      </xsd:complexType>
    </xsd:element>
    <xsd:element name="Notes0" ma:index="14" nillable="true" ma:displayName="Notes" ma:internalName="Notes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2"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2088C7E-60D9-4E13-B3C0-675170CBC4DB}"/>
</file>

<file path=customXml/itemProps2.xml><?xml version="1.0" encoding="utf-8"?>
<ds:datastoreItem xmlns:ds="http://schemas.openxmlformats.org/officeDocument/2006/customXml" ds:itemID="{735277BC-9003-4A44-92CA-3F885A00FA0B}"/>
</file>

<file path=customXml/itemProps3.xml><?xml version="1.0" encoding="utf-8"?>
<ds:datastoreItem xmlns:ds="http://schemas.openxmlformats.org/officeDocument/2006/customXml" ds:itemID="{E44EA342-0E59-49D5-B64D-6AC83CBB7923}"/>
</file>

<file path=docProps/app.xml><?xml version="1.0" encoding="utf-8"?>
<Properties xmlns="http://schemas.openxmlformats.org/officeDocument/2006/extended-properties" xmlns:vt="http://schemas.openxmlformats.org/officeDocument/2006/docPropsVTypes">
  <Template/>
  <TotalTime>8028</TotalTime>
  <Words>210</Words>
  <Application>Microsoft Office PowerPoint</Application>
  <PresentationFormat>On-screen Show (4:3)</PresentationFormat>
  <Paragraphs>45</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 TI-NspireTM CX  Family Overview</vt:lpstr>
      <vt:lpstr>PowerPoint Presentation</vt:lpstr>
      <vt:lpstr>PowerPoint Presentation</vt:lpstr>
    </vt:vector>
  </TitlesOfParts>
  <Company>John McKay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McKay</dc:creator>
  <cp:lastModifiedBy>x0143903</cp:lastModifiedBy>
  <cp:revision>318</cp:revision>
  <dcterms:created xsi:type="dcterms:W3CDTF">2007-07-19T00:21:57Z</dcterms:created>
  <dcterms:modified xsi:type="dcterms:W3CDTF">2012-08-16T18:20:59Z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0">
    <vt:lpwstr>Final Presentation</vt:lpwstr>
  </property>
  <property fmtid="{D5CDD505-2E9C-101B-9397-08002B2CF9AE}" pid="3" name="ContentTypeId">
    <vt:lpwstr>0x010100500309D862F89940B77C299BDFF01ADB</vt:lpwstr>
  </property>
</Properties>
</file>