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2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9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5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0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7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7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8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8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5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7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5E489-1C43-427A-B322-A767A9F3D13E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84A3F-6591-4213-8AF1-4D9564D64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3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06" y="609600"/>
            <a:ext cx="7772400" cy="1470025"/>
          </a:xfrm>
        </p:spPr>
        <p:txBody>
          <a:bodyPr/>
          <a:lstStyle/>
          <a:p>
            <a:r>
              <a:rPr lang="en-US" dirty="0" smtClean="0"/>
              <a:t>Nspire 3.6 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688" y="2514600"/>
            <a:ext cx="7224712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6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671638"/>
            <a:ext cx="7504113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4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847725"/>
            <a:ext cx="7542213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880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723900"/>
            <a:ext cx="752316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733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152525"/>
            <a:ext cx="7561263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603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2276475"/>
            <a:ext cx="7504113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52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00088"/>
            <a:ext cx="7770813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541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Nspire 3.6 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Nspire 3.6 OS</dc:title>
  <dc:creator>DAY</dc:creator>
  <cp:lastModifiedBy>DAY</cp:lastModifiedBy>
  <cp:revision>1</cp:revision>
  <dcterms:created xsi:type="dcterms:W3CDTF">2014-01-26T23:00:10Z</dcterms:created>
  <dcterms:modified xsi:type="dcterms:W3CDTF">2014-01-26T23:06:32Z</dcterms:modified>
</cp:coreProperties>
</file>