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36" r:id="rId4"/>
  </p:sldMasterIdLst>
  <p:notesMasterIdLst>
    <p:notesMasterId r:id="rId8"/>
  </p:notesMasterIdLst>
  <p:handoutMasterIdLst>
    <p:handoutMasterId r:id="rId9"/>
  </p:handoutMasterIdLst>
  <p:sldIdLst>
    <p:sldId id="716" r:id="rId5"/>
    <p:sldId id="810" r:id="rId6"/>
    <p:sldId id="811" r:id="rId7"/>
  </p:sldIdLst>
  <p:sldSz cx="9144000" cy="6858000" type="screen4x3"/>
  <p:notesSz cx="7162800" cy="9448800"/>
  <p:defaultTextStyle>
    <a:defPPr>
      <a:defRPr lang="en-US"/>
    </a:defPPr>
    <a:lvl1pPr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7">
          <p15:clr>
            <a:srgbClr val="A4A3A4"/>
          </p15:clr>
        </p15:guide>
        <p15:guide id="2" pos="22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0D"/>
    <a:srgbClr val="3B3D3C"/>
    <a:srgbClr val="FF3535"/>
    <a:srgbClr val="EEA521"/>
    <a:srgbClr val="AFAFAF"/>
    <a:srgbClr val="CC000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1829" autoAdjust="0"/>
  </p:normalViewPr>
  <p:slideViewPr>
    <p:cSldViewPr>
      <p:cViewPr varScale="1">
        <p:scale>
          <a:sx n="47" d="100"/>
          <a:sy n="47" d="100"/>
        </p:scale>
        <p:origin x="1248" y="3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5" d="100"/>
          <a:sy n="65" d="100"/>
        </p:scale>
        <p:origin x="-2778" y="-96"/>
      </p:cViewPr>
      <p:guideLst>
        <p:guide orient="horz" pos="2977"/>
        <p:guide pos="22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03563" cy="473075"/>
          </a:xfrm>
          <a:prstGeom prst="rect">
            <a:avLst/>
          </a:prstGeom>
          <a:noFill/>
          <a:ln w="9525">
            <a:noFill/>
            <a:miter lim="800000"/>
            <a:headEnd/>
            <a:tailEnd/>
          </a:ln>
        </p:spPr>
        <p:txBody>
          <a:bodyPr vert="horz" wrap="square" lIns="94900" tIns="47449" rIns="94900" bIns="47449" numCol="1" anchor="t" anchorCtr="0" compatLnSpc="1">
            <a:prstTxWarp prst="textNoShape">
              <a:avLst/>
            </a:prstTxWarp>
          </a:bodyPr>
          <a:lstStyle>
            <a:lvl1pPr defTabSz="948440" eaLnBrk="0" hangingPunct="0">
              <a:defRPr sz="1200"/>
            </a:lvl1pPr>
          </a:lstStyle>
          <a:p>
            <a:pPr>
              <a:defRPr/>
            </a:pPr>
            <a:endParaRPr lang="en-US"/>
          </a:p>
        </p:txBody>
      </p:sp>
      <p:sp>
        <p:nvSpPr>
          <p:cNvPr id="40963" name="Rectangle 3"/>
          <p:cNvSpPr>
            <a:spLocks noGrp="1" noChangeArrowheads="1"/>
          </p:cNvSpPr>
          <p:nvPr>
            <p:ph type="dt" sz="quarter" idx="1"/>
          </p:nvPr>
        </p:nvSpPr>
        <p:spPr bwMode="auto">
          <a:xfrm>
            <a:off x="4059238" y="0"/>
            <a:ext cx="3103562" cy="473075"/>
          </a:xfrm>
          <a:prstGeom prst="rect">
            <a:avLst/>
          </a:prstGeom>
          <a:noFill/>
          <a:ln w="9525">
            <a:noFill/>
            <a:miter lim="800000"/>
            <a:headEnd/>
            <a:tailEnd/>
          </a:ln>
        </p:spPr>
        <p:txBody>
          <a:bodyPr vert="horz" wrap="square" lIns="94900" tIns="47449" rIns="94900" bIns="47449" numCol="1" anchor="t" anchorCtr="0" compatLnSpc="1">
            <a:prstTxWarp prst="textNoShape">
              <a:avLst/>
            </a:prstTxWarp>
          </a:bodyPr>
          <a:lstStyle>
            <a:lvl1pPr algn="r" defTabSz="948440" eaLnBrk="0" hangingPunct="0">
              <a:defRPr sz="1200"/>
            </a:lvl1pPr>
          </a:lstStyle>
          <a:p>
            <a:pPr>
              <a:defRPr/>
            </a:pPr>
            <a:endParaRPr lang="en-US"/>
          </a:p>
        </p:txBody>
      </p:sp>
      <p:sp>
        <p:nvSpPr>
          <p:cNvPr id="40964" name="Rectangle 4"/>
          <p:cNvSpPr>
            <a:spLocks noGrp="1" noChangeArrowheads="1"/>
          </p:cNvSpPr>
          <p:nvPr>
            <p:ph type="ftr" sz="quarter" idx="2"/>
          </p:nvPr>
        </p:nvSpPr>
        <p:spPr bwMode="auto">
          <a:xfrm>
            <a:off x="0" y="8975725"/>
            <a:ext cx="3103563" cy="473075"/>
          </a:xfrm>
          <a:prstGeom prst="rect">
            <a:avLst/>
          </a:prstGeom>
          <a:noFill/>
          <a:ln w="9525">
            <a:noFill/>
            <a:miter lim="800000"/>
            <a:headEnd/>
            <a:tailEnd/>
          </a:ln>
        </p:spPr>
        <p:txBody>
          <a:bodyPr vert="horz" wrap="square" lIns="94900" tIns="47449" rIns="94900" bIns="47449" numCol="1" anchor="b" anchorCtr="0" compatLnSpc="1">
            <a:prstTxWarp prst="textNoShape">
              <a:avLst/>
            </a:prstTxWarp>
          </a:bodyPr>
          <a:lstStyle>
            <a:lvl1pPr defTabSz="948440" eaLnBrk="0" hangingPunct="0">
              <a:defRPr sz="1200"/>
            </a:lvl1pPr>
          </a:lstStyle>
          <a:p>
            <a:pPr>
              <a:defRPr/>
            </a:pPr>
            <a:endParaRPr lang="en-US"/>
          </a:p>
        </p:txBody>
      </p:sp>
      <p:sp>
        <p:nvSpPr>
          <p:cNvPr id="40965" name="Rectangle 5"/>
          <p:cNvSpPr>
            <a:spLocks noGrp="1" noChangeArrowheads="1"/>
          </p:cNvSpPr>
          <p:nvPr>
            <p:ph type="sldNum" sz="quarter" idx="3"/>
          </p:nvPr>
        </p:nvSpPr>
        <p:spPr bwMode="auto">
          <a:xfrm>
            <a:off x="4059238" y="8975725"/>
            <a:ext cx="3103562" cy="473075"/>
          </a:xfrm>
          <a:prstGeom prst="rect">
            <a:avLst/>
          </a:prstGeom>
          <a:noFill/>
          <a:ln w="9525">
            <a:noFill/>
            <a:miter lim="800000"/>
            <a:headEnd/>
            <a:tailEnd/>
          </a:ln>
        </p:spPr>
        <p:txBody>
          <a:bodyPr vert="horz" wrap="square" lIns="94900" tIns="47449" rIns="94900" bIns="47449" numCol="1" anchor="b" anchorCtr="0" compatLnSpc="1">
            <a:prstTxWarp prst="textNoShape">
              <a:avLst/>
            </a:prstTxWarp>
          </a:bodyPr>
          <a:lstStyle>
            <a:lvl1pPr algn="r" defTabSz="948440" eaLnBrk="0" hangingPunct="0">
              <a:defRPr sz="1200"/>
            </a:lvl1pPr>
          </a:lstStyle>
          <a:p>
            <a:pPr>
              <a:defRPr/>
            </a:pPr>
            <a:fld id="{07E839AC-209C-423C-85D6-F5B5F2868D1A}" type="slidenum">
              <a:rPr lang="en-US"/>
              <a:pPr>
                <a:defRPr/>
              </a:pPr>
              <a:t>‹#›</a:t>
            </a:fld>
            <a:endParaRPr lang="en-US"/>
          </a:p>
        </p:txBody>
      </p:sp>
    </p:spTree>
    <p:extLst>
      <p:ext uri="{BB962C8B-B14F-4D97-AF65-F5344CB8AC3E}">
        <p14:creationId xmlns:p14="http://schemas.microsoft.com/office/powerpoint/2010/main" val="16644256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103563" cy="473075"/>
          </a:xfrm>
          <a:prstGeom prst="rect">
            <a:avLst/>
          </a:prstGeom>
          <a:noFill/>
          <a:ln w="9525">
            <a:noFill/>
            <a:miter lim="800000"/>
            <a:headEnd/>
            <a:tailEnd/>
          </a:ln>
        </p:spPr>
        <p:txBody>
          <a:bodyPr vert="horz" wrap="square" lIns="94900" tIns="47449" rIns="94900" bIns="47449" numCol="1" anchor="t" anchorCtr="0" compatLnSpc="1">
            <a:prstTxWarp prst="textNoShape">
              <a:avLst/>
            </a:prstTxWarp>
          </a:bodyPr>
          <a:lstStyle>
            <a:lvl1pPr defTabSz="948440" eaLnBrk="0" hangingPunct="0">
              <a:defRPr sz="1200"/>
            </a:lvl1pPr>
          </a:lstStyle>
          <a:p>
            <a:pPr>
              <a:defRPr/>
            </a:pPr>
            <a:endParaRPr lang="en-US"/>
          </a:p>
        </p:txBody>
      </p:sp>
      <p:sp>
        <p:nvSpPr>
          <p:cNvPr id="1027" name="Rectangle 3"/>
          <p:cNvSpPr>
            <a:spLocks noGrp="1" noChangeArrowheads="1"/>
          </p:cNvSpPr>
          <p:nvPr>
            <p:ph type="dt" idx="1"/>
          </p:nvPr>
        </p:nvSpPr>
        <p:spPr bwMode="auto">
          <a:xfrm>
            <a:off x="4059238" y="0"/>
            <a:ext cx="3103562" cy="473075"/>
          </a:xfrm>
          <a:prstGeom prst="rect">
            <a:avLst/>
          </a:prstGeom>
          <a:noFill/>
          <a:ln w="9525">
            <a:noFill/>
            <a:miter lim="800000"/>
            <a:headEnd/>
            <a:tailEnd/>
          </a:ln>
        </p:spPr>
        <p:txBody>
          <a:bodyPr vert="horz" wrap="square" lIns="94900" tIns="47449" rIns="94900" bIns="47449" numCol="1" anchor="t" anchorCtr="0" compatLnSpc="1">
            <a:prstTxWarp prst="textNoShape">
              <a:avLst/>
            </a:prstTxWarp>
          </a:bodyPr>
          <a:lstStyle>
            <a:lvl1pPr algn="r" defTabSz="948440" eaLnBrk="0" hangingPunct="0">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1222375" y="708025"/>
            <a:ext cx="4724400" cy="35433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52500" y="4487863"/>
            <a:ext cx="5257800" cy="4252912"/>
          </a:xfrm>
          <a:prstGeom prst="rect">
            <a:avLst/>
          </a:prstGeom>
          <a:noFill/>
          <a:ln w="9525">
            <a:noFill/>
            <a:miter lim="800000"/>
            <a:headEnd/>
            <a:tailEnd/>
          </a:ln>
        </p:spPr>
        <p:txBody>
          <a:bodyPr vert="horz" wrap="square" lIns="94900" tIns="47449" rIns="94900" bIns="474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975725"/>
            <a:ext cx="3103563" cy="473075"/>
          </a:xfrm>
          <a:prstGeom prst="rect">
            <a:avLst/>
          </a:prstGeom>
          <a:noFill/>
          <a:ln w="9525">
            <a:noFill/>
            <a:miter lim="800000"/>
            <a:headEnd/>
            <a:tailEnd/>
          </a:ln>
        </p:spPr>
        <p:txBody>
          <a:bodyPr vert="horz" wrap="square" lIns="94900" tIns="47449" rIns="94900" bIns="47449" numCol="1" anchor="b" anchorCtr="0" compatLnSpc="1">
            <a:prstTxWarp prst="textNoShape">
              <a:avLst/>
            </a:prstTxWarp>
          </a:bodyPr>
          <a:lstStyle>
            <a:lvl1pPr defTabSz="948440" eaLnBrk="0" hangingPunct="0">
              <a:defRPr sz="1200"/>
            </a:lvl1pPr>
          </a:lstStyle>
          <a:p>
            <a:pPr>
              <a:defRPr/>
            </a:pPr>
            <a:endParaRPr lang="en-US"/>
          </a:p>
        </p:txBody>
      </p:sp>
      <p:sp>
        <p:nvSpPr>
          <p:cNvPr id="1031" name="Rectangle 7"/>
          <p:cNvSpPr>
            <a:spLocks noGrp="1" noChangeArrowheads="1"/>
          </p:cNvSpPr>
          <p:nvPr>
            <p:ph type="sldNum" sz="quarter" idx="5"/>
          </p:nvPr>
        </p:nvSpPr>
        <p:spPr bwMode="auto">
          <a:xfrm>
            <a:off x="4059238" y="8975725"/>
            <a:ext cx="3103562" cy="473075"/>
          </a:xfrm>
          <a:prstGeom prst="rect">
            <a:avLst/>
          </a:prstGeom>
          <a:noFill/>
          <a:ln w="9525">
            <a:noFill/>
            <a:miter lim="800000"/>
            <a:headEnd/>
            <a:tailEnd/>
          </a:ln>
        </p:spPr>
        <p:txBody>
          <a:bodyPr vert="horz" wrap="square" lIns="94900" tIns="47449" rIns="94900" bIns="47449" numCol="1" anchor="b" anchorCtr="0" compatLnSpc="1">
            <a:prstTxWarp prst="textNoShape">
              <a:avLst/>
            </a:prstTxWarp>
          </a:bodyPr>
          <a:lstStyle>
            <a:lvl1pPr algn="r" defTabSz="948440" eaLnBrk="0" hangingPunct="0">
              <a:defRPr sz="1200"/>
            </a:lvl1pPr>
          </a:lstStyle>
          <a:p>
            <a:pPr>
              <a:defRPr/>
            </a:pPr>
            <a:fld id="{784BB65B-833E-4ABE-ABB9-7845828E0374}" type="slidenum">
              <a:rPr lang="en-US"/>
              <a:pPr>
                <a:defRPr/>
              </a:pPr>
              <a:t>‹#›</a:t>
            </a:fld>
            <a:endParaRPr lang="en-US"/>
          </a:p>
        </p:txBody>
      </p:sp>
    </p:spTree>
    <p:extLst>
      <p:ext uri="{BB962C8B-B14F-4D97-AF65-F5344CB8AC3E}">
        <p14:creationId xmlns:p14="http://schemas.microsoft.com/office/powerpoint/2010/main" val="3610753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947738"/>
            <a:fld id="{493EDED0-2B9B-4F3F-8F0B-007282A08ACB}" type="slidenum">
              <a:rPr lang="en-US" smtClean="0"/>
              <a:pPr defTabSz="947738"/>
              <a:t>1</a:t>
            </a:fld>
            <a:endParaRPr lang="en-US" smtClean="0"/>
          </a:p>
        </p:txBody>
      </p:sp>
      <p:sp>
        <p:nvSpPr>
          <p:cNvPr id="8195" name="Rectangle 2"/>
          <p:cNvSpPr>
            <a:spLocks noGrp="1" noRot="1" noChangeAspect="1" noChangeArrowheads="1" noTextEdit="1"/>
          </p:cNvSpPr>
          <p:nvPr>
            <p:ph type="sldImg"/>
          </p:nvPr>
        </p:nvSpPr>
        <p:spPr>
          <a:xfrm>
            <a:off x="1219200" y="709613"/>
            <a:ext cx="4724400" cy="3543300"/>
          </a:xfrm>
          <a:ln/>
        </p:spPr>
      </p:sp>
      <p:sp>
        <p:nvSpPr>
          <p:cNvPr id="8196" name="Rectangle 3"/>
          <p:cNvSpPr>
            <a:spLocks noGrp="1" noChangeArrowheads="1"/>
          </p:cNvSpPr>
          <p:nvPr>
            <p:ph type="body" idx="1"/>
          </p:nvPr>
        </p:nvSpPr>
        <p:spPr>
          <a:xfrm>
            <a:off x="954088" y="4489450"/>
            <a:ext cx="5254625" cy="4249738"/>
          </a:xfrm>
          <a:noFill/>
          <a:ln/>
        </p:spPr>
        <p:txBody>
          <a:bodyPr/>
          <a:lstStyle/>
          <a:p>
            <a:pPr marL="234950" indent="-234950" eaLnBrk="1" hangingPunct="1"/>
            <a:endParaRPr lang="en-US" smtClean="0">
              <a:latin typeface="Arial" pitchFamily="34" charset="0"/>
            </a:endParaRPr>
          </a:p>
        </p:txBody>
      </p:sp>
    </p:spTree>
    <p:extLst>
      <p:ext uri="{BB962C8B-B14F-4D97-AF65-F5344CB8AC3E}">
        <p14:creationId xmlns:p14="http://schemas.microsoft.com/office/powerpoint/2010/main" val="9594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1219200" y="708025"/>
            <a:ext cx="4724400" cy="3543300"/>
          </a:xfrm>
          <a:ln/>
        </p:spPr>
      </p:sp>
      <p:sp>
        <p:nvSpPr>
          <p:cNvPr id="25602" name="Rectangle 3"/>
          <p:cNvSpPr>
            <a:spLocks noGrp="1" noChangeArrowheads="1"/>
          </p:cNvSpPr>
          <p:nvPr>
            <p:ph type="body" idx="1"/>
          </p:nvPr>
        </p:nvSpPr>
        <p:spPr>
          <a:xfrm>
            <a:off x="715963" y="4487863"/>
            <a:ext cx="5730875" cy="4252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The keypad has two main regions: the NavPad at the top and the keyboard at the bottom. The navpad acts as both a cursor controller and a mouse controller. The button at the center of the Navpad is the mouse click button and is also used for ‘grabbing’ objects to move them around. There are also four blue symbols around the edge of the NavPad that we’ll use later. </a:t>
            </a:r>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pitchFamily="34" charset="0"/>
                <a:ea typeface="ＭＳ Ｐゴシック" pitchFamily="34" charset="-128"/>
              </a:defRPr>
            </a:lvl1pPr>
            <a:lvl2pPr marL="742950" indent="-285750" defTabSz="947738" eaLnBrk="0" hangingPunct="0">
              <a:defRPr sz="2000">
                <a:solidFill>
                  <a:schemeClr val="tx1"/>
                </a:solidFill>
                <a:latin typeface="Arial" pitchFamily="34" charset="0"/>
                <a:ea typeface="ＭＳ Ｐゴシック" pitchFamily="34" charset="-128"/>
              </a:defRPr>
            </a:lvl2pPr>
            <a:lvl3pPr marL="1143000" indent="-228600" defTabSz="947738" eaLnBrk="0" hangingPunct="0">
              <a:defRPr sz="2000">
                <a:solidFill>
                  <a:schemeClr val="tx1"/>
                </a:solidFill>
                <a:latin typeface="Arial" pitchFamily="34" charset="0"/>
                <a:ea typeface="ＭＳ Ｐゴシック" pitchFamily="34" charset="-128"/>
              </a:defRPr>
            </a:lvl3pPr>
            <a:lvl4pPr marL="1600200" indent="-228600" defTabSz="947738" eaLnBrk="0" hangingPunct="0">
              <a:defRPr sz="2000">
                <a:solidFill>
                  <a:schemeClr val="tx1"/>
                </a:solidFill>
                <a:latin typeface="Arial" pitchFamily="34" charset="0"/>
                <a:ea typeface="ＭＳ Ｐゴシック" pitchFamily="34" charset="-128"/>
              </a:defRPr>
            </a:lvl4pPr>
            <a:lvl5pPr marL="2057400" indent="-228600" defTabSz="947738" eaLnBrk="0" hangingPunct="0">
              <a:defRPr sz="2000">
                <a:solidFill>
                  <a:schemeClr val="tx1"/>
                </a:solidFill>
                <a:latin typeface="Arial" pitchFamily="34" charset="0"/>
                <a:ea typeface="ＭＳ Ｐゴシック" pitchFamily="34" charset="-128"/>
              </a:defRPr>
            </a:lvl5pPr>
            <a:lvl6pPr marL="25146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fld id="{B7897AFC-3EDC-4858-B9AD-9D6E5E81485C}" type="slidenum">
              <a:rPr lang="en-US" altLang="en-US" sz="1200"/>
              <a:pPr/>
              <a:t>2</a:t>
            </a:fld>
            <a:endParaRPr lang="en-US" altLang="en-US" sz="1200"/>
          </a:p>
        </p:txBody>
      </p:sp>
    </p:spTree>
    <p:extLst>
      <p:ext uri="{BB962C8B-B14F-4D97-AF65-F5344CB8AC3E}">
        <p14:creationId xmlns:p14="http://schemas.microsoft.com/office/powerpoint/2010/main" val="159309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1219200" y="708025"/>
            <a:ext cx="4724400" cy="3543300"/>
          </a:xfrm>
          <a:ln/>
        </p:spPr>
      </p:sp>
      <p:sp>
        <p:nvSpPr>
          <p:cNvPr id="26626" name="Rectangle 3"/>
          <p:cNvSpPr>
            <a:spLocks noGrp="1" noChangeArrowheads="1"/>
          </p:cNvSpPr>
          <p:nvPr>
            <p:ph type="body" idx="1"/>
          </p:nvPr>
        </p:nvSpPr>
        <p:spPr>
          <a:xfrm>
            <a:off x="715963" y="4487863"/>
            <a:ext cx="5730875" cy="4252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The keypad has two main regions: the NavPad at the top and the keyboard at the bottom. The navpad acts as both a cursor controller and a mouse controller. The button at the center of the Navpad is the mouse click button and is also used for ‘grabbing’ objects to move them around. There are also four blue symbols around the edge of the NavPad that we’ll use later. </a:t>
            </a:r>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000">
                <a:solidFill>
                  <a:schemeClr val="tx1"/>
                </a:solidFill>
                <a:latin typeface="Arial" pitchFamily="34" charset="0"/>
                <a:ea typeface="ＭＳ Ｐゴシック" pitchFamily="34" charset="-128"/>
              </a:defRPr>
            </a:lvl1pPr>
            <a:lvl2pPr marL="742950" indent="-285750" defTabSz="947738" eaLnBrk="0" hangingPunct="0">
              <a:defRPr sz="2000">
                <a:solidFill>
                  <a:schemeClr val="tx1"/>
                </a:solidFill>
                <a:latin typeface="Arial" pitchFamily="34" charset="0"/>
                <a:ea typeface="ＭＳ Ｐゴシック" pitchFamily="34" charset="-128"/>
              </a:defRPr>
            </a:lvl2pPr>
            <a:lvl3pPr marL="1143000" indent="-228600" defTabSz="947738" eaLnBrk="0" hangingPunct="0">
              <a:defRPr sz="2000">
                <a:solidFill>
                  <a:schemeClr val="tx1"/>
                </a:solidFill>
                <a:latin typeface="Arial" pitchFamily="34" charset="0"/>
                <a:ea typeface="ＭＳ Ｐゴシック" pitchFamily="34" charset="-128"/>
              </a:defRPr>
            </a:lvl3pPr>
            <a:lvl4pPr marL="1600200" indent="-228600" defTabSz="947738" eaLnBrk="0" hangingPunct="0">
              <a:defRPr sz="2000">
                <a:solidFill>
                  <a:schemeClr val="tx1"/>
                </a:solidFill>
                <a:latin typeface="Arial" pitchFamily="34" charset="0"/>
                <a:ea typeface="ＭＳ Ｐゴシック" pitchFamily="34" charset="-128"/>
              </a:defRPr>
            </a:lvl4pPr>
            <a:lvl5pPr marL="2057400" indent="-228600" defTabSz="947738" eaLnBrk="0" hangingPunct="0">
              <a:defRPr sz="2000">
                <a:solidFill>
                  <a:schemeClr val="tx1"/>
                </a:solidFill>
                <a:latin typeface="Arial" pitchFamily="34" charset="0"/>
                <a:ea typeface="ＭＳ Ｐゴシック" pitchFamily="34" charset="-128"/>
              </a:defRPr>
            </a:lvl5pPr>
            <a:lvl6pPr marL="25146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947738"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fld id="{1B190161-6DC0-44F5-95BA-724CEA0567E9}" type="slidenum">
              <a:rPr lang="en-US" altLang="en-US" sz="1200"/>
              <a:pPr/>
              <a:t>3</a:t>
            </a:fld>
            <a:endParaRPr lang="en-US" altLang="en-US" sz="1200"/>
          </a:p>
        </p:txBody>
      </p:sp>
    </p:spTree>
    <p:extLst>
      <p:ext uri="{BB962C8B-B14F-4D97-AF65-F5344CB8AC3E}">
        <p14:creationId xmlns:p14="http://schemas.microsoft.com/office/powerpoint/2010/main" val="83791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299296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73607151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4" name="Title 4"/>
          <p:cNvSpPr>
            <a:spLocks noGrp="1"/>
          </p:cNvSpPr>
          <p:nvPr>
            <p:ph type="title"/>
          </p:nvPr>
        </p:nvSpPr>
        <p:spPr>
          <a:xfrm>
            <a:off x="152400" y="0"/>
            <a:ext cx="8915400" cy="990600"/>
          </a:xfrm>
        </p:spPr>
        <p:txBody>
          <a:bodyPr>
            <a:noAutofit/>
          </a:bodyPr>
          <a:lstStyle/>
          <a:p>
            <a:pPr algn="l"/>
            <a:r>
              <a:rPr lang="en-US" smtClean="0">
                <a:solidFill>
                  <a:schemeClr val="accent1"/>
                </a:solidFill>
              </a:rPr>
              <a:t>Click to edit Master title style</a:t>
            </a:r>
            <a:endParaRPr lang="en-US" dirty="0">
              <a:solidFill>
                <a:schemeClr val="accent1"/>
              </a:solidFill>
            </a:endParaRPr>
          </a:p>
        </p:txBody>
      </p:sp>
      <p:sp>
        <p:nvSpPr>
          <p:cNvPr id="6" name="Text Placeholder 5"/>
          <p:cNvSpPr>
            <a:spLocks noGrp="1"/>
          </p:cNvSpPr>
          <p:nvPr>
            <p:ph type="body" sz="quarter" idx="10"/>
          </p:nvPr>
        </p:nvSpPr>
        <p:spPr>
          <a:xfrm>
            <a:off x="457200" y="3048000"/>
            <a:ext cx="66294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17380535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2" name="Rectangle 11"/>
          <p:cNvSpPr/>
          <p:nvPr/>
        </p:nvSpPr>
        <p:spPr>
          <a:xfrm>
            <a:off x="15834" y="12866"/>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2" name="Picture 1" descr="Plus-bkgd.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581400" y="0"/>
            <a:ext cx="5562600" cy="5232400"/>
          </a:xfrm>
          <a:prstGeom prst="rect">
            <a:avLst/>
          </a:prstGeom>
        </p:spPr>
      </p:pic>
      <p:sp>
        <p:nvSpPr>
          <p:cNvPr id="13" name="Title 1"/>
          <p:cNvSpPr>
            <a:spLocks noGrp="1"/>
          </p:cNvSpPr>
          <p:nvPr>
            <p:ph type="title"/>
          </p:nvPr>
        </p:nvSpPr>
        <p:spPr>
          <a:xfrm>
            <a:off x="152400" y="0"/>
            <a:ext cx="8229600" cy="2895600"/>
          </a:xfrm>
        </p:spPr>
        <p:txBody>
          <a:bodyPr tIns="0" anchor="t" anchorCtr="0">
            <a:noAutofit/>
          </a:bodyPr>
          <a:lstStyle>
            <a:lvl1pPr algn="l">
              <a:defRPr sz="7200" b="1">
                <a:solidFill>
                  <a:schemeClr val="bg1">
                    <a:lumMod val="8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81000" y="3442855"/>
            <a:ext cx="6400800" cy="1752600"/>
          </a:xfrm>
        </p:spPr>
        <p:txBody>
          <a:bodyPr>
            <a:normAutofit/>
          </a:bodyPr>
          <a:lstStyle>
            <a:lvl1pPr marL="0" indent="0" algn="l">
              <a:buNone/>
              <a:defRPr sz="240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29400" y="6096000"/>
            <a:ext cx="2286000" cy="666205"/>
          </a:xfrm>
          <a:prstGeom prst="rect">
            <a:avLst/>
          </a:prstGeom>
        </p:spPr>
      </p:pic>
      <p:cxnSp>
        <p:nvCxnSpPr>
          <p:cNvPr id="10" name="Straight Connector 9"/>
          <p:cNvCxnSpPr/>
          <p:nvPr/>
        </p:nvCxnSpPr>
        <p:spPr>
          <a:xfrm>
            <a:off x="0" y="6477000"/>
            <a:ext cx="6452791" cy="0"/>
          </a:xfrm>
          <a:prstGeom prst="line">
            <a:avLst/>
          </a:prstGeom>
          <a:ln w="38100" cmpd="sng">
            <a:solidFill>
              <a:srgbClr val="D1281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3760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1295400"/>
            <a:ext cx="9144000" cy="4724400"/>
          </a:xfrm>
          <a:prstGeom prst="rect">
            <a:avLst/>
          </a:prstGeom>
          <a:gradFill flip="none" rotWithShape="1">
            <a:gsLst>
              <a:gs pos="50000">
                <a:schemeClr val="bg1"/>
              </a:gs>
              <a:gs pos="100000">
                <a:schemeClr val="accent3">
                  <a:lumMod val="20000"/>
                  <a:lumOff val="8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381344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336618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1295400"/>
            <a:ext cx="9144000" cy="4648200"/>
          </a:xfrm>
          <a:prstGeom prst="rect">
            <a:avLst/>
          </a:prstGeom>
          <a:gradFill flip="none" rotWithShape="1">
            <a:gsLst>
              <a:gs pos="50000">
                <a:schemeClr val="bg1"/>
              </a:gs>
              <a:gs pos="100000">
                <a:schemeClr val="accent3">
                  <a:lumMod val="20000"/>
                  <a:lumOff val="8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232294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1295400"/>
            <a:ext cx="9144000" cy="4648200"/>
          </a:xfrm>
          <a:prstGeom prst="rect">
            <a:avLst/>
          </a:prstGeom>
          <a:gradFill flip="none" rotWithShape="1">
            <a:gsLst>
              <a:gs pos="50000">
                <a:schemeClr val="bg1"/>
              </a:gs>
              <a:gs pos="100000">
                <a:schemeClr val="accent3">
                  <a:lumMod val="20000"/>
                  <a:lumOff val="8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10"/>
          <p:cNvSpPr>
            <a:spLocks noGrp="1"/>
          </p:cNvSpPr>
          <p:nvPr>
            <p:ph type="sldNum" sz="quarter" idx="10"/>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260537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1295400"/>
            <a:ext cx="9144000" cy="4648200"/>
          </a:xfrm>
          <a:prstGeom prst="rect">
            <a:avLst/>
          </a:prstGeom>
          <a:gradFill flip="none" rotWithShape="1">
            <a:gsLst>
              <a:gs pos="50000">
                <a:schemeClr val="bg1"/>
              </a:gs>
              <a:gs pos="100000">
                <a:schemeClr val="accent3">
                  <a:lumMod val="20000"/>
                  <a:lumOff val="8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5462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311113907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1295400"/>
            <a:ext cx="9144000" cy="4648200"/>
          </a:xfrm>
          <a:prstGeom prst="rect">
            <a:avLst/>
          </a:prstGeom>
          <a:gradFill flip="none" rotWithShape="1">
            <a:gsLst>
              <a:gs pos="50000">
                <a:schemeClr val="bg1"/>
              </a:gs>
              <a:gs pos="100000">
                <a:schemeClr val="accent3">
                  <a:lumMod val="20000"/>
                  <a:lumOff val="8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6" name="Slide Number Placeholder 10"/>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CD12E-20BF-474D-8B35-A0FA7CB63877}" type="slidenum">
              <a:rPr lang="en-US" smtClean="0"/>
              <a:t>‹#›</a:t>
            </a:fld>
            <a:endParaRPr lang="en-US" dirty="0"/>
          </a:p>
        </p:txBody>
      </p:sp>
    </p:spTree>
    <p:extLst>
      <p:ext uri="{BB962C8B-B14F-4D97-AF65-F5344CB8AC3E}">
        <p14:creationId xmlns:p14="http://schemas.microsoft.com/office/powerpoint/2010/main" val="186764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495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10"/>
          <p:cNvSpPr>
            <a:spLocks noGrp="1"/>
          </p:cNvSpPr>
          <p:nvPr>
            <p:ph type="sldNum" sz="quarter" idx="4"/>
          </p:nvPr>
        </p:nvSpPr>
        <p:spPr>
          <a:xfrm>
            <a:off x="3810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D12E-20BF-474D-8B35-A0FA7CB63877}" type="slidenum">
              <a:rPr lang="en-US" smtClean="0"/>
              <a:pPr/>
              <a:t>‹#›</a:t>
            </a:fld>
            <a:endParaRPr lang="en-US" dirty="0"/>
          </a:p>
        </p:txBody>
      </p:sp>
      <p:pic>
        <p:nvPicPr>
          <p:cNvPr id="8" name="Picture 5"/>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629400" y="6061769"/>
            <a:ext cx="2286000" cy="796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6477000"/>
            <a:ext cx="6452791" cy="0"/>
          </a:xfrm>
          <a:prstGeom prst="line">
            <a:avLst/>
          </a:prstGeom>
          <a:ln w="38100" cmpd="sng">
            <a:solidFill>
              <a:srgbClr val="D1281E"/>
            </a:solidFill>
          </a:ln>
        </p:spPr>
        <p:style>
          <a:lnRef idx="1">
            <a:schemeClr val="accent1"/>
          </a:lnRef>
          <a:fillRef idx="0">
            <a:schemeClr val="accent1"/>
          </a:fillRef>
          <a:effectRef idx="0">
            <a:schemeClr val="accent1"/>
          </a:effectRef>
          <a:fontRef idx="minor">
            <a:schemeClr val="tx1"/>
          </a:fontRef>
        </p:style>
      </p:cxnSp>
      <p:sp>
        <p:nvSpPr>
          <p:cNvPr id="7" name="Rectangle 8"/>
          <p:cNvSpPr>
            <a:spLocks noChangeArrowheads="1"/>
          </p:cNvSpPr>
          <p:nvPr userDrawn="1"/>
        </p:nvSpPr>
        <p:spPr bwMode="auto">
          <a:xfrm>
            <a:off x="61913" y="6477000"/>
            <a:ext cx="493712" cy="396875"/>
          </a:xfrm>
          <a:prstGeom prst="rect">
            <a:avLst/>
          </a:prstGeom>
          <a:noFill/>
          <a:ln w="9525">
            <a:noFill/>
            <a:miter lim="800000"/>
            <a:headEnd/>
            <a:tailEnd/>
          </a:ln>
          <a:effectLst/>
        </p:spPr>
        <p:txBody>
          <a:bodyPr wrap="none" lIns="92075" tIns="46038" rIns="92075" bIns="46038">
            <a:spAutoFit/>
          </a:bodyPr>
          <a:lstStyle/>
          <a:p>
            <a:pPr algn="ctr">
              <a:defRPr/>
            </a:pPr>
            <a:fld id="{A286726C-DC6E-4C05-AFF5-8EC09A5160BD}" type="slidenum">
              <a:rPr lang="en-US" b="1">
                <a:solidFill>
                  <a:schemeClr val="bg1"/>
                </a:solidFill>
              </a:rPr>
              <a:pPr algn="ctr">
                <a:defRPr/>
              </a:pPr>
              <a:t>‹#›</a:t>
            </a:fld>
            <a:endParaRPr lang="en-US" b="1">
              <a:solidFill>
                <a:schemeClr val="bg1"/>
              </a:solidFill>
            </a:endParaRPr>
          </a:p>
        </p:txBody>
      </p:sp>
    </p:spTree>
    <p:extLst>
      <p:ext uri="{BB962C8B-B14F-4D97-AF65-F5344CB8AC3E}">
        <p14:creationId xmlns:p14="http://schemas.microsoft.com/office/powerpoint/2010/main" val="3382741576"/>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ftr="0" dt="0"/>
  <p:txStyles>
    <p:titleStyle>
      <a:lvl1pPr algn="l" defTabSz="914400" rtl="0" eaLnBrk="1" latinLnBrk="0" hangingPunct="1">
        <a:spcBef>
          <a:spcPct val="0"/>
        </a:spcBef>
        <a:buNone/>
        <a:defRPr sz="4400" kern="1200">
          <a:solidFill>
            <a:schemeClr val="accent1"/>
          </a:solidFill>
          <a:latin typeface="+mj-lt"/>
          <a:ea typeface="+mj-ea"/>
          <a:cs typeface="Myriad Pro"/>
        </a:defRPr>
      </a:lvl1pPr>
    </p:titleStyle>
    <p:bodyStyle>
      <a:lvl1pPr marL="342900" indent="-342900" algn="l" defTabSz="914400" rtl="0" eaLnBrk="1" latinLnBrk="0" hangingPunct="1">
        <a:spcBef>
          <a:spcPts val="600"/>
        </a:spcBef>
        <a:buFont typeface="Lucida Grande"/>
        <a:buChar char="»"/>
        <a:defRPr sz="3200" kern="1200">
          <a:solidFill>
            <a:schemeClr val="tx1"/>
          </a:solidFill>
          <a:latin typeface="+mn-lt"/>
          <a:ea typeface="+mn-ea"/>
          <a:cs typeface="Myriad Pro"/>
        </a:defRPr>
      </a:lvl1pPr>
      <a:lvl2pPr marL="742950" indent="-285750" algn="l" defTabSz="914400" rtl="0" eaLnBrk="1" latinLnBrk="0" hangingPunct="1">
        <a:spcBef>
          <a:spcPts val="600"/>
        </a:spcBef>
        <a:buFont typeface="Lucida Grande"/>
        <a:buChar char="»"/>
        <a:defRPr sz="2800" kern="1200">
          <a:solidFill>
            <a:schemeClr val="tx1"/>
          </a:solidFill>
          <a:latin typeface="+mn-lt"/>
          <a:ea typeface="+mn-ea"/>
          <a:cs typeface="Myriad Pro"/>
        </a:defRPr>
      </a:lvl2pPr>
      <a:lvl3pPr marL="1143000" indent="-228600" algn="l" defTabSz="914400" rtl="0" eaLnBrk="1" latinLnBrk="0" hangingPunct="1">
        <a:spcBef>
          <a:spcPts val="600"/>
        </a:spcBef>
        <a:buFont typeface="Lucida Grande"/>
        <a:buChar char="»"/>
        <a:defRPr sz="2400" kern="1200">
          <a:solidFill>
            <a:schemeClr val="tx1"/>
          </a:solidFill>
          <a:latin typeface="+mn-lt"/>
          <a:ea typeface="+mn-ea"/>
          <a:cs typeface="Myriad Pro"/>
        </a:defRPr>
      </a:lvl3pPr>
      <a:lvl4pPr marL="1600200" indent="-228600" algn="l" defTabSz="914400" rtl="0" eaLnBrk="1" latinLnBrk="0" hangingPunct="1">
        <a:spcBef>
          <a:spcPts val="600"/>
        </a:spcBef>
        <a:buFont typeface="Lucida Grande"/>
        <a:buChar char="»"/>
        <a:defRPr sz="2000" kern="1200">
          <a:solidFill>
            <a:schemeClr val="tx1"/>
          </a:solidFill>
          <a:latin typeface="+mn-lt"/>
          <a:ea typeface="+mn-ea"/>
          <a:cs typeface="Myriad Pro"/>
        </a:defRPr>
      </a:lvl4pPr>
      <a:lvl5pPr marL="2057400" indent="-228600" algn="l" defTabSz="914400" rtl="0" eaLnBrk="1" latinLnBrk="0" hangingPunct="1">
        <a:spcBef>
          <a:spcPts val="600"/>
        </a:spcBef>
        <a:buFont typeface="Lucida Grande"/>
        <a:buChar char="»"/>
        <a:defRPr sz="2000" kern="1200">
          <a:solidFill>
            <a:schemeClr val="tx1"/>
          </a:solidFill>
          <a:latin typeface="+mn-lt"/>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371600"/>
            <a:ext cx="7772400" cy="1470025"/>
          </a:xfrm>
        </p:spPr>
        <p:txBody>
          <a:bodyPr>
            <a:normAutofit fontScale="90000"/>
          </a:bodyPr>
          <a:lstStyle/>
          <a:p>
            <a:pPr algn="ctr" eaLnBrk="1" hangingPunct="1"/>
            <a:r>
              <a:rPr lang="en-US" sz="3600" dirty="0" smtClean="0"/>
              <a:t/>
            </a:r>
            <a:br>
              <a:rPr lang="en-US" sz="3600" dirty="0" smtClean="0"/>
            </a:br>
            <a:r>
              <a:rPr lang="en-US" sz="5300" b="1" dirty="0" smtClean="0"/>
              <a:t>TI-Nspire™ CX </a:t>
            </a:r>
            <a:br>
              <a:rPr lang="en-US" sz="5300" b="1" dirty="0" smtClean="0"/>
            </a:br>
            <a:r>
              <a:rPr lang="en-US" sz="5300" b="1" dirty="0" smtClean="0"/>
              <a:t>Family Overview</a:t>
            </a:r>
            <a:endParaRPr lang="en-US" sz="5300" b="1" dirty="0"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3"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1600200"/>
            <a:ext cx="2868613" cy="4548188"/>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123" name="AutoShape 5"/>
          <p:cNvSpPr>
            <a:spLocks/>
          </p:cNvSpPr>
          <p:nvPr/>
        </p:nvSpPr>
        <p:spPr bwMode="auto">
          <a:xfrm>
            <a:off x="1371600" y="671513"/>
            <a:ext cx="1235075" cy="669925"/>
          </a:xfrm>
          <a:prstGeom prst="borderCallout1">
            <a:avLst>
              <a:gd name="adj1" fmla="val 46796"/>
              <a:gd name="adj2" fmla="val 98377"/>
              <a:gd name="adj3" fmla="val 179189"/>
              <a:gd name="adj4" fmla="val 15922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14 </a:t>
            </a:r>
          </a:p>
        </p:txBody>
      </p:sp>
      <p:sp>
        <p:nvSpPr>
          <p:cNvPr id="5124" name="AutoShape 6"/>
          <p:cNvSpPr>
            <a:spLocks/>
          </p:cNvSpPr>
          <p:nvPr/>
        </p:nvSpPr>
        <p:spPr bwMode="auto">
          <a:xfrm>
            <a:off x="1371600" y="1600200"/>
            <a:ext cx="1235075" cy="669925"/>
          </a:xfrm>
          <a:prstGeom prst="borderCallout1">
            <a:avLst>
              <a:gd name="adj1" fmla="val 48666"/>
              <a:gd name="adj2" fmla="val 100866"/>
              <a:gd name="adj3" fmla="val 96831"/>
              <a:gd name="adj4" fmla="val 159949"/>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13</a:t>
            </a:r>
          </a:p>
        </p:txBody>
      </p:sp>
      <p:sp>
        <p:nvSpPr>
          <p:cNvPr id="5125" name="AutoShape 7"/>
          <p:cNvSpPr>
            <a:spLocks/>
          </p:cNvSpPr>
          <p:nvPr/>
        </p:nvSpPr>
        <p:spPr bwMode="auto">
          <a:xfrm>
            <a:off x="3124200" y="671513"/>
            <a:ext cx="1274763" cy="684212"/>
          </a:xfrm>
          <a:prstGeom prst="borderCallout1">
            <a:avLst>
              <a:gd name="adj1" fmla="val 103153"/>
              <a:gd name="adj2" fmla="val 50375"/>
              <a:gd name="adj3" fmla="val 195320"/>
              <a:gd name="adj4" fmla="val 8778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a:t>
            </a:r>
          </a:p>
        </p:txBody>
      </p:sp>
      <p:sp>
        <p:nvSpPr>
          <p:cNvPr id="20" name="AutoShape 8"/>
          <p:cNvSpPr>
            <a:spLocks/>
          </p:cNvSpPr>
          <p:nvPr/>
        </p:nvSpPr>
        <p:spPr bwMode="auto">
          <a:xfrm>
            <a:off x="4600575" y="671513"/>
            <a:ext cx="1284288" cy="669925"/>
          </a:xfrm>
          <a:prstGeom prst="borderCallout1">
            <a:avLst>
              <a:gd name="adj1" fmla="val 101283"/>
              <a:gd name="adj2" fmla="val 50583"/>
              <a:gd name="adj3" fmla="val 225634"/>
              <a:gd name="adj4" fmla="val -273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2</a:t>
            </a:r>
          </a:p>
        </p:txBody>
      </p:sp>
      <p:sp>
        <p:nvSpPr>
          <p:cNvPr id="21" name="AutoShape 9"/>
          <p:cNvSpPr>
            <a:spLocks/>
          </p:cNvSpPr>
          <p:nvPr/>
        </p:nvSpPr>
        <p:spPr bwMode="auto">
          <a:xfrm>
            <a:off x="6299200" y="671513"/>
            <a:ext cx="1320800" cy="669925"/>
          </a:xfrm>
          <a:prstGeom prst="borderCallout1">
            <a:avLst>
              <a:gd name="adj1" fmla="val 48666"/>
              <a:gd name="adj2" fmla="val 379"/>
              <a:gd name="adj3" fmla="val 184834"/>
              <a:gd name="adj4" fmla="val -48527"/>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3</a:t>
            </a:r>
          </a:p>
        </p:txBody>
      </p:sp>
      <p:sp>
        <p:nvSpPr>
          <p:cNvPr id="22" name="AutoShape 10"/>
          <p:cNvSpPr>
            <a:spLocks/>
          </p:cNvSpPr>
          <p:nvPr/>
        </p:nvSpPr>
        <p:spPr bwMode="auto">
          <a:xfrm>
            <a:off x="6299200" y="1600200"/>
            <a:ext cx="1320800" cy="838200"/>
          </a:xfrm>
          <a:prstGeom prst="borderCallout1">
            <a:avLst>
              <a:gd name="adj1" fmla="val 48666"/>
              <a:gd name="adj2" fmla="val 379"/>
              <a:gd name="adj3" fmla="val 77948"/>
              <a:gd name="adj4" fmla="val -46573"/>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4</a:t>
            </a:r>
          </a:p>
        </p:txBody>
      </p:sp>
      <p:sp>
        <p:nvSpPr>
          <p:cNvPr id="23" name="AutoShape 11"/>
          <p:cNvSpPr>
            <a:spLocks/>
          </p:cNvSpPr>
          <p:nvPr/>
        </p:nvSpPr>
        <p:spPr bwMode="auto">
          <a:xfrm>
            <a:off x="6302375" y="2627313"/>
            <a:ext cx="1317625" cy="669925"/>
          </a:xfrm>
          <a:prstGeom prst="borderCallout1">
            <a:avLst>
              <a:gd name="adj1" fmla="val 56145"/>
              <a:gd name="adj2" fmla="val -866"/>
              <a:gd name="adj3" fmla="val -44924"/>
              <a:gd name="adj4" fmla="val -7685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5</a:t>
            </a:r>
          </a:p>
        </p:txBody>
      </p:sp>
      <p:sp>
        <p:nvSpPr>
          <p:cNvPr id="24" name="AutoShape 12"/>
          <p:cNvSpPr>
            <a:spLocks/>
          </p:cNvSpPr>
          <p:nvPr/>
        </p:nvSpPr>
        <p:spPr bwMode="auto">
          <a:xfrm>
            <a:off x="1371600" y="2627313"/>
            <a:ext cx="1235075" cy="669925"/>
          </a:xfrm>
          <a:prstGeom prst="borderCallout1">
            <a:avLst>
              <a:gd name="adj1" fmla="val 50536"/>
              <a:gd name="adj2" fmla="val 102110"/>
              <a:gd name="adj3" fmla="val -53599"/>
              <a:gd name="adj4" fmla="val 19261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12</a:t>
            </a:r>
          </a:p>
        </p:txBody>
      </p:sp>
      <p:sp>
        <p:nvSpPr>
          <p:cNvPr id="11" name="AutoShape 11"/>
          <p:cNvSpPr>
            <a:spLocks/>
          </p:cNvSpPr>
          <p:nvPr/>
        </p:nvSpPr>
        <p:spPr bwMode="auto">
          <a:xfrm>
            <a:off x="6319838" y="3581400"/>
            <a:ext cx="1300162" cy="669925"/>
          </a:xfrm>
          <a:prstGeom prst="borderCallout1">
            <a:avLst>
              <a:gd name="adj1" fmla="val 56145"/>
              <a:gd name="adj2" fmla="val -866"/>
              <a:gd name="adj3" fmla="val -127169"/>
              <a:gd name="adj4" fmla="val -51626"/>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6</a:t>
            </a:r>
          </a:p>
        </p:txBody>
      </p:sp>
      <p:sp>
        <p:nvSpPr>
          <p:cNvPr id="13" name="AutoShape 12"/>
          <p:cNvSpPr>
            <a:spLocks/>
          </p:cNvSpPr>
          <p:nvPr/>
        </p:nvSpPr>
        <p:spPr bwMode="auto">
          <a:xfrm>
            <a:off x="1371600" y="3581400"/>
            <a:ext cx="1235075" cy="669925"/>
          </a:xfrm>
          <a:prstGeom prst="borderCallout1">
            <a:avLst>
              <a:gd name="adj1" fmla="val 50536"/>
              <a:gd name="adj2" fmla="val 102110"/>
              <a:gd name="adj3" fmla="val -128845"/>
              <a:gd name="adj4" fmla="val 165559"/>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11</a:t>
            </a:r>
          </a:p>
        </p:txBody>
      </p:sp>
      <p:sp>
        <p:nvSpPr>
          <p:cNvPr id="14" name="AutoShape 11"/>
          <p:cNvSpPr>
            <a:spLocks/>
          </p:cNvSpPr>
          <p:nvPr/>
        </p:nvSpPr>
        <p:spPr bwMode="auto">
          <a:xfrm>
            <a:off x="6319838" y="4511675"/>
            <a:ext cx="1300162" cy="669925"/>
          </a:xfrm>
          <a:prstGeom prst="borderCallout1">
            <a:avLst>
              <a:gd name="adj1" fmla="val 56145"/>
              <a:gd name="adj2" fmla="val -866"/>
              <a:gd name="adj3" fmla="val -205165"/>
              <a:gd name="adj4" fmla="val -54975"/>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7</a:t>
            </a:r>
          </a:p>
        </p:txBody>
      </p:sp>
      <p:sp>
        <p:nvSpPr>
          <p:cNvPr id="15" name="AutoShape 11"/>
          <p:cNvSpPr>
            <a:spLocks/>
          </p:cNvSpPr>
          <p:nvPr/>
        </p:nvSpPr>
        <p:spPr bwMode="auto">
          <a:xfrm>
            <a:off x="6319838" y="5410200"/>
            <a:ext cx="1300162" cy="669925"/>
          </a:xfrm>
          <a:prstGeom prst="borderCallout1">
            <a:avLst>
              <a:gd name="adj1" fmla="val 56145"/>
              <a:gd name="adj2" fmla="val -866"/>
              <a:gd name="adj3" fmla="val -327034"/>
              <a:gd name="adj4" fmla="val -112746"/>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8</a:t>
            </a:r>
          </a:p>
        </p:txBody>
      </p:sp>
      <p:sp>
        <p:nvSpPr>
          <p:cNvPr id="17" name="AutoShape 12"/>
          <p:cNvSpPr>
            <a:spLocks/>
          </p:cNvSpPr>
          <p:nvPr/>
        </p:nvSpPr>
        <p:spPr bwMode="auto">
          <a:xfrm>
            <a:off x="1371600" y="4556125"/>
            <a:ext cx="1235075" cy="669925"/>
          </a:xfrm>
          <a:prstGeom prst="borderCallout1">
            <a:avLst>
              <a:gd name="adj1" fmla="val 50536"/>
              <a:gd name="adj2" fmla="val 102110"/>
              <a:gd name="adj3" fmla="val -203591"/>
              <a:gd name="adj4" fmla="val 168203"/>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10</a:t>
            </a:r>
          </a:p>
        </p:txBody>
      </p:sp>
      <p:sp>
        <p:nvSpPr>
          <p:cNvPr id="18" name="AutoShape 12"/>
          <p:cNvSpPr>
            <a:spLocks/>
          </p:cNvSpPr>
          <p:nvPr/>
        </p:nvSpPr>
        <p:spPr bwMode="auto">
          <a:xfrm>
            <a:off x="1371600" y="5487988"/>
            <a:ext cx="1235075" cy="669925"/>
          </a:xfrm>
          <a:prstGeom prst="borderCallout1">
            <a:avLst>
              <a:gd name="adj1" fmla="val 50536"/>
              <a:gd name="adj2" fmla="val 102110"/>
              <a:gd name="adj3" fmla="val -338459"/>
              <a:gd name="adj4" fmla="val 219323"/>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9</a:t>
            </a:r>
          </a:p>
        </p:txBody>
      </p:sp>
    </p:spTree>
    <p:extLst>
      <p:ext uri="{BB962C8B-B14F-4D97-AF65-F5344CB8AC3E}">
        <p14:creationId xmlns:p14="http://schemas.microsoft.com/office/powerpoint/2010/main" val="3866444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7"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1600200"/>
            <a:ext cx="2868613" cy="4548188"/>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123" name="AutoShape 5"/>
          <p:cNvSpPr>
            <a:spLocks/>
          </p:cNvSpPr>
          <p:nvPr/>
        </p:nvSpPr>
        <p:spPr bwMode="auto">
          <a:xfrm>
            <a:off x="1371600" y="671513"/>
            <a:ext cx="1235075" cy="669925"/>
          </a:xfrm>
          <a:prstGeom prst="borderCallout1">
            <a:avLst>
              <a:gd name="adj1" fmla="val 46796"/>
              <a:gd name="adj2" fmla="val 98377"/>
              <a:gd name="adj3" fmla="val 179189"/>
              <a:gd name="adj4" fmla="val 15922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14 </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Escape</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(Undo)</a:t>
            </a:r>
          </a:p>
        </p:txBody>
      </p:sp>
      <p:sp>
        <p:nvSpPr>
          <p:cNvPr id="5124" name="AutoShape 6"/>
          <p:cNvSpPr>
            <a:spLocks/>
          </p:cNvSpPr>
          <p:nvPr/>
        </p:nvSpPr>
        <p:spPr bwMode="auto">
          <a:xfrm>
            <a:off x="1371600" y="1600200"/>
            <a:ext cx="1235075" cy="669925"/>
          </a:xfrm>
          <a:prstGeom prst="borderCallout1">
            <a:avLst>
              <a:gd name="adj1" fmla="val 48666"/>
              <a:gd name="adj2" fmla="val 100866"/>
              <a:gd name="adj3" fmla="val 96831"/>
              <a:gd name="adj4" fmla="val 159949"/>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13</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Scratchpad</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(Save)</a:t>
            </a:r>
          </a:p>
        </p:txBody>
      </p:sp>
      <p:sp>
        <p:nvSpPr>
          <p:cNvPr id="5125" name="AutoShape 7"/>
          <p:cNvSpPr>
            <a:spLocks/>
          </p:cNvSpPr>
          <p:nvPr/>
        </p:nvSpPr>
        <p:spPr bwMode="auto">
          <a:xfrm>
            <a:off x="3124200" y="671513"/>
            <a:ext cx="1274763" cy="684212"/>
          </a:xfrm>
          <a:prstGeom prst="borderCallout1">
            <a:avLst>
              <a:gd name="adj1" fmla="val 103153"/>
              <a:gd name="adj2" fmla="val 50375"/>
              <a:gd name="adj3" fmla="val 195320"/>
              <a:gd name="adj4" fmla="val 8778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Touchpad</a:t>
            </a:r>
          </a:p>
        </p:txBody>
      </p:sp>
      <p:sp>
        <p:nvSpPr>
          <p:cNvPr id="20" name="AutoShape 8"/>
          <p:cNvSpPr>
            <a:spLocks/>
          </p:cNvSpPr>
          <p:nvPr/>
        </p:nvSpPr>
        <p:spPr bwMode="auto">
          <a:xfrm>
            <a:off x="4600575" y="671513"/>
            <a:ext cx="1284288" cy="669925"/>
          </a:xfrm>
          <a:prstGeom prst="borderCallout1">
            <a:avLst>
              <a:gd name="adj1" fmla="val 101283"/>
              <a:gd name="adj2" fmla="val 50583"/>
              <a:gd name="adj3" fmla="val 225634"/>
              <a:gd name="adj4" fmla="val -2734"/>
            </a:avLst>
          </a:prstGeom>
          <a:solidFill>
            <a:srgbClr val="FFFFFF"/>
          </a:solidFill>
          <a:ln w="31750">
            <a:solidFill>
              <a:srgbClr val="FFFF00"/>
            </a:solidFill>
            <a:miter lim="800000"/>
            <a:headEnd/>
            <a:tailEnd type="triangle" w="med" len="med"/>
          </a:ln>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r" eaLnBrk="1" hangingPunct="1"/>
            <a:r>
              <a:rPr lang="en-US" altLang="en-US" sz="1200" b="1">
                <a:solidFill>
                  <a:srgbClr val="9A0719"/>
                </a:solidFill>
                <a:cs typeface="Arial" pitchFamily="34" charset="0"/>
              </a:rPr>
              <a:t>2</a:t>
            </a:r>
          </a:p>
          <a:p>
            <a:pPr algn="ctr" eaLnBrk="1" hangingPunct="1"/>
            <a:r>
              <a:rPr lang="en-US" altLang="en-US" sz="1200" b="1">
                <a:solidFill>
                  <a:srgbClr val="9A0719"/>
                </a:solidFill>
                <a:cs typeface="Arial" pitchFamily="34" charset="0"/>
              </a:rPr>
              <a:t>“Click”</a:t>
            </a:r>
          </a:p>
          <a:p>
            <a:pPr algn="ctr" eaLnBrk="1" hangingPunct="1"/>
            <a:r>
              <a:rPr lang="en-US" altLang="en-US" sz="1200" b="1">
                <a:solidFill>
                  <a:srgbClr val="9A0719"/>
                </a:solidFill>
                <a:cs typeface="Arial" pitchFamily="34" charset="0"/>
              </a:rPr>
              <a:t>(Grab)</a:t>
            </a:r>
            <a:endParaRPr lang="en-US" altLang="en-US" sz="2400" b="1">
              <a:solidFill>
                <a:srgbClr val="9A0719"/>
              </a:solidFill>
              <a:cs typeface="Arial" pitchFamily="34" charset="0"/>
            </a:endParaRPr>
          </a:p>
        </p:txBody>
      </p:sp>
      <p:sp>
        <p:nvSpPr>
          <p:cNvPr id="21" name="AutoShape 9"/>
          <p:cNvSpPr>
            <a:spLocks/>
          </p:cNvSpPr>
          <p:nvPr/>
        </p:nvSpPr>
        <p:spPr bwMode="auto">
          <a:xfrm>
            <a:off x="6299200" y="671513"/>
            <a:ext cx="1320800" cy="669925"/>
          </a:xfrm>
          <a:prstGeom prst="borderCallout1">
            <a:avLst>
              <a:gd name="adj1" fmla="val 48666"/>
              <a:gd name="adj2" fmla="val 379"/>
              <a:gd name="adj3" fmla="val 184834"/>
              <a:gd name="adj4" fmla="val -48527"/>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3</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Home</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(Off)</a:t>
            </a:r>
          </a:p>
        </p:txBody>
      </p:sp>
      <p:sp>
        <p:nvSpPr>
          <p:cNvPr id="22" name="AutoShape 10"/>
          <p:cNvSpPr>
            <a:spLocks/>
          </p:cNvSpPr>
          <p:nvPr/>
        </p:nvSpPr>
        <p:spPr bwMode="auto">
          <a:xfrm>
            <a:off x="6299200" y="1600200"/>
            <a:ext cx="1320800" cy="838200"/>
          </a:xfrm>
          <a:prstGeom prst="borderCallout1">
            <a:avLst>
              <a:gd name="adj1" fmla="val 48666"/>
              <a:gd name="adj2" fmla="val 379"/>
              <a:gd name="adj3" fmla="val 77948"/>
              <a:gd name="adj4" fmla="val -46573"/>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4</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Document</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Tools</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(Add Page)</a:t>
            </a:r>
          </a:p>
        </p:txBody>
      </p:sp>
      <p:sp>
        <p:nvSpPr>
          <p:cNvPr id="23" name="AutoShape 11"/>
          <p:cNvSpPr>
            <a:spLocks/>
          </p:cNvSpPr>
          <p:nvPr/>
        </p:nvSpPr>
        <p:spPr bwMode="auto">
          <a:xfrm>
            <a:off x="6302375" y="2627313"/>
            <a:ext cx="1317625" cy="669925"/>
          </a:xfrm>
          <a:prstGeom prst="borderCallout1">
            <a:avLst>
              <a:gd name="adj1" fmla="val 56145"/>
              <a:gd name="adj2" fmla="val -866"/>
              <a:gd name="adj3" fmla="val -44924"/>
              <a:gd name="adj4" fmla="val -7685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5</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Next</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Page</a:t>
            </a:r>
          </a:p>
        </p:txBody>
      </p:sp>
      <p:sp>
        <p:nvSpPr>
          <p:cNvPr id="24" name="AutoShape 12"/>
          <p:cNvSpPr>
            <a:spLocks/>
          </p:cNvSpPr>
          <p:nvPr/>
        </p:nvSpPr>
        <p:spPr bwMode="auto">
          <a:xfrm>
            <a:off x="1371600" y="2627313"/>
            <a:ext cx="1235075" cy="669925"/>
          </a:xfrm>
          <a:prstGeom prst="borderCallout1">
            <a:avLst>
              <a:gd name="adj1" fmla="val 50536"/>
              <a:gd name="adj2" fmla="val 102110"/>
              <a:gd name="adj3" fmla="val -53599"/>
              <a:gd name="adj4" fmla="val 19261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12</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Previous</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Page</a:t>
            </a:r>
          </a:p>
        </p:txBody>
      </p:sp>
      <p:sp>
        <p:nvSpPr>
          <p:cNvPr id="11" name="AutoShape 11"/>
          <p:cNvSpPr>
            <a:spLocks/>
          </p:cNvSpPr>
          <p:nvPr/>
        </p:nvSpPr>
        <p:spPr bwMode="auto">
          <a:xfrm>
            <a:off x="6319838" y="3581400"/>
            <a:ext cx="1300162" cy="669925"/>
          </a:xfrm>
          <a:prstGeom prst="borderCallout1">
            <a:avLst>
              <a:gd name="adj1" fmla="val 56145"/>
              <a:gd name="adj2" fmla="val -866"/>
              <a:gd name="adj3" fmla="val -127169"/>
              <a:gd name="adj4" fmla="val -51626"/>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6</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Menu</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(Context Menu)</a:t>
            </a:r>
          </a:p>
        </p:txBody>
      </p:sp>
      <p:sp>
        <p:nvSpPr>
          <p:cNvPr id="13" name="AutoShape 12"/>
          <p:cNvSpPr>
            <a:spLocks/>
          </p:cNvSpPr>
          <p:nvPr/>
        </p:nvSpPr>
        <p:spPr bwMode="auto">
          <a:xfrm>
            <a:off x="1371600" y="3581400"/>
            <a:ext cx="1235075" cy="669925"/>
          </a:xfrm>
          <a:prstGeom prst="borderCallout1">
            <a:avLst>
              <a:gd name="adj1" fmla="val 50536"/>
              <a:gd name="adj2" fmla="val 102110"/>
              <a:gd name="adj3" fmla="val -128845"/>
              <a:gd name="adj4" fmla="val 165559"/>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11</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tab</a:t>
            </a:r>
          </a:p>
        </p:txBody>
      </p:sp>
      <p:sp>
        <p:nvSpPr>
          <p:cNvPr id="14" name="AutoShape 12"/>
          <p:cNvSpPr>
            <a:spLocks/>
          </p:cNvSpPr>
          <p:nvPr/>
        </p:nvSpPr>
        <p:spPr bwMode="auto">
          <a:xfrm>
            <a:off x="1371600" y="4613275"/>
            <a:ext cx="1235075" cy="669925"/>
          </a:xfrm>
          <a:prstGeom prst="borderCallout1">
            <a:avLst>
              <a:gd name="adj1" fmla="val 50536"/>
              <a:gd name="adj2" fmla="val 102110"/>
              <a:gd name="adj3" fmla="val -206288"/>
              <a:gd name="adj4" fmla="val 166609"/>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10</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ctrl</a:t>
            </a:r>
          </a:p>
        </p:txBody>
      </p:sp>
      <p:sp>
        <p:nvSpPr>
          <p:cNvPr id="15" name="AutoShape 12"/>
          <p:cNvSpPr>
            <a:spLocks/>
          </p:cNvSpPr>
          <p:nvPr/>
        </p:nvSpPr>
        <p:spPr bwMode="auto">
          <a:xfrm>
            <a:off x="1371600" y="5562600"/>
            <a:ext cx="1235075" cy="669925"/>
          </a:xfrm>
          <a:prstGeom prst="borderCallout1">
            <a:avLst>
              <a:gd name="adj1" fmla="val 50536"/>
              <a:gd name="adj2" fmla="val 102110"/>
              <a:gd name="adj3" fmla="val -348589"/>
              <a:gd name="adj4" fmla="val 211766"/>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9</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shift</a:t>
            </a:r>
          </a:p>
        </p:txBody>
      </p:sp>
      <p:sp>
        <p:nvSpPr>
          <p:cNvPr id="16" name="AutoShape 11"/>
          <p:cNvSpPr>
            <a:spLocks/>
          </p:cNvSpPr>
          <p:nvPr/>
        </p:nvSpPr>
        <p:spPr bwMode="auto">
          <a:xfrm>
            <a:off x="6319838" y="4465638"/>
            <a:ext cx="1300162" cy="669925"/>
          </a:xfrm>
          <a:prstGeom prst="borderCallout1">
            <a:avLst>
              <a:gd name="adj1" fmla="val 56145"/>
              <a:gd name="adj2" fmla="val -866"/>
              <a:gd name="adj3" fmla="val -177438"/>
              <a:gd name="adj4" fmla="val -46924"/>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7</a:t>
            </a:r>
          </a:p>
          <a:p>
            <a:pPr algn="ct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del</a:t>
            </a:r>
          </a:p>
        </p:txBody>
      </p:sp>
      <p:sp>
        <p:nvSpPr>
          <p:cNvPr id="17" name="AutoShape 11"/>
          <p:cNvSpPr>
            <a:spLocks/>
          </p:cNvSpPr>
          <p:nvPr/>
        </p:nvSpPr>
        <p:spPr bwMode="auto">
          <a:xfrm>
            <a:off x="6354763" y="5562600"/>
            <a:ext cx="1300162" cy="669925"/>
          </a:xfrm>
          <a:prstGeom prst="borderCallout1">
            <a:avLst>
              <a:gd name="adj1" fmla="val 56145"/>
              <a:gd name="adj2" fmla="val -866"/>
              <a:gd name="adj3" fmla="val -339169"/>
              <a:gd name="adj4" fmla="val -102823"/>
            </a:avLst>
          </a:prstGeom>
          <a:solidFill>
            <a:srgbClr val="FFFFFF"/>
          </a:solidFill>
          <a:ln w="31750">
            <a:solidFill>
              <a:srgbClr val="FFFF00"/>
            </a:solidFill>
            <a:miter lim="800000"/>
            <a:headEnd/>
            <a:tailEnd type="triangle" w="med" len="med"/>
          </a:ln>
        </p:spPr>
        <p:txBody>
          <a:bodyPr/>
          <a:lstStyle/>
          <a:p>
            <a:pPr algn="r" fontAlgn="auto">
              <a:spcBef>
                <a:spcPts val="0"/>
              </a:spcBef>
              <a:spcAft>
                <a:spcPts val="0"/>
              </a:spcAft>
              <a:defRPr/>
            </a:pPr>
            <a:r>
              <a:rPr lang="en-US" sz="1200" b="1" dirty="0">
                <a:solidFill>
                  <a:schemeClr val="accent1">
                    <a:lumMod val="75000"/>
                  </a:schemeClr>
                </a:solidFill>
                <a:latin typeface="Arial" charset="0"/>
                <a:ea typeface="ＭＳ Ｐゴシック" charset="0"/>
                <a:cs typeface="Arial" pitchFamily="34" charset="0"/>
              </a:rPr>
              <a:t>8</a:t>
            </a:r>
          </a:p>
          <a:p>
            <a:pPr algn="ctr" fontAlgn="auto">
              <a:spcBef>
                <a:spcPts val="0"/>
              </a:spcBef>
              <a:spcAft>
                <a:spcPts val="0"/>
              </a:spcAft>
              <a:defRPr/>
            </a:pPr>
            <a:r>
              <a:rPr lang="en-US" sz="1200" b="1" dirty="0" err="1">
                <a:solidFill>
                  <a:schemeClr val="accent1">
                    <a:lumMod val="75000"/>
                  </a:schemeClr>
                </a:solidFill>
                <a:latin typeface="Arial" charset="0"/>
                <a:ea typeface="ＭＳ Ｐゴシック" charset="0"/>
                <a:cs typeface="Arial" pitchFamily="34" charset="0"/>
              </a:rPr>
              <a:t>var</a:t>
            </a:r>
            <a:endParaRPr lang="en-US" sz="1200" b="1" dirty="0">
              <a:solidFill>
                <a:schemeClr val="accent1">
                  <a:lumMod val="75000"/>
                </a:schemeClr>
              </a:solidFill>
              <a:latin typeface="Arial" charset="0"/>
              <a:ea typeface="ＭＳ Ｐゴシック" charset="0"/>
              <a:cs typeface="Arial" pitchFamily="34" charset="0"/>
            </a:endParaRPr>
          </a:p>
        </p:txBody>
      </p:sp>
    </p:spTree>
    <p:extLst>
      <p:ext uri="{BB962C8B-B14F-4D97-AF65-F5344CB8AC3E}">
        <p14:creationId xmlns:p14="http://schemas.microsoft.com/office/powerpoint/2010/main" val="2949569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ssolve">
                                      <p:cBhvr>
                                        <p:cTn id="7" dur="5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ssolve">
                                      <p:cBhvr>
                                        <p:cTn id="17" dur="500"/>
                                        <p:tgtEl>
                                          <p:spTgt spid="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500"/>
                                        <p:tgtEl>
                                          <p:spTgt spid="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ssolve">
                                      <p:cBhvr>
                                        <p:cTn id="27" dur="500"/>
                                        <p:tgtEl>
                                          <p:spTgt spid="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ssolve">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dissolve">
                                      <p:cBhvr>
                                        <p:cTn id="52" dur="500"/>
                                        <p:tgtEl>
                                          <p:spTgt spid="1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dissolve">
                                      <p:cBhvr>
                                        <p:cTn id="62" dur="500"/>
                                        <p:tgtEl>
                                          <p:spTgt spid="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124"/>
                                        </p:tgtEl>
                                        <p:attrNameLst>
                                          <p:attrName>style.visibility</p:attrName>
                                        </p:attrNameLst>
                                      </p:cBhvr>
                                      <p:to>
                                        <p:strVal val="visible"/>
                                      </p:to>
                                    </p:set>
                                    <p:animEffect transition="in" filter="dissolve">
                                      <p:cBhvr>
                                        <p:cTn id="67" dur="500"/>
                                        <p:tgtEl>
                                          <p:spTgt spid="512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123"/>
                                        </p:tgtEl>
                                        <p:attrNameLst>
                                          <p:attrName>style.visibility</p:attrName>
                                        </p:attrNameLst>
                                      </p:cBhvr>
                                      <p:to>
                                        <p:strVal val="visible"/>
                                      </p:to>
                                    </p:set>
                                    <p:animEffect transition="in" filter="dissolve">
                                      <p:cBhvr>
                                        <p:cTn id="7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5" grpId="0" animBg="1"/>
      <p:bldP spid="20" grpId="0" animBg="1"/>
      <p:bldP spid="21" grpId="0" animBg="1"/>
      <p:bldP spid="22" grpId="0" animBg="1"/>
      <p:bldP spid="23" grpId="0" animBg="1"/>
      <p:bldP spid="24" grpId="0" animBg="1"/>
      <p:bldP spid="11"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TI">
  <a:themeElements>
    <a:clrScheme name="Custom 1">
      <a:dk1>
        <a:srgbClr val="525252"/>
      </a:dk1>
      <a:lt1>
        <a:srgbClr val="FFFFFF"/>
      </a:lt1>
      <a:dk2>
        <a:srgbClr val="000000"/>
      </a:dk2>
      <a:lt2>
        <a:srgbClr val="FFFFFF"/>
      </a:lt2>
      <a:accent1>
        <a:srgbClr val="D1282E"/>
      </a:accent1>
      <a:accent2>
        <a:srgbClr val="363636"/>
      </a:accent2>
      <a:accent3>
        <a:srgbClr val="888888"/>
      </a:accent3>
      <a:accent4>
        <a:srgbClr val="8064A2"/>
      </a:accent4>
      <a:accent5>
        <a:srgbClr val="4BACC6"/>
      </a:accent5>
      <a:accent6>
        <a:srgbClr val="F79646"/>
      </a:accent6>
      <a:hlink>
        <a:srgbClr val="1973B4"/>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nd_x0020_User xmlns="0ee5bb79-0c6e-44d5-8e05-fb721b580818"/>
    <Status xmlns="0ee5bb79-0c6e-44d5-8e05-fb721b580818">10. Complete</Status>
    <Activity_x0020_Title xmlns="0ee5bb79-0c6e-44d5-8e05-fb721b580818">570</Activity_x0020_Title>
    <PD_x0020_Workshop_x0028_s_x0029_ xmlns="0ee5bb79-0c6e-44d5-8e05-fb721b580818">
      <Value>1</Value>
      <Value>5</Value>
      <Value>4</Value>
      <Value>19</Value>
      <Value>8</Value>
      <Value>11</Value>
      <Value>23</Value>
      <Value>6</Value>
      <Value>3</Value>
      <Value>27</Value>
      <Value>17</Value>
      <Value>2</Value>
      <Value>31</Value>
      <Value>33</Value>
      <Value>40</Value>
      <Value>41</Value>
      <Value>48</Value>
    </PD_x0020_Workshop_x0028_s_x0029_>
    <Component xmlns="0ee5bb79-0c6e-44d5-8e05-fb721b580818">Other</Component>
    <No_x002e__x0020_of_x0020_pages xmlns="0ee5bb79-0c6e-44d5-8e05-fb721b580818">3</No_x002e__x0020_of_x0020_pages>
    <Notes0 xmlns="0ee5bb79-0c6e-44d5-8e05-fb721b58081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0309D862F89940B77C299BDFF01ADB" ma:contentTypeVersion="39" ma:contentTypeDescription="Create a new document." ma:contentTypeScope="" ma:versionID="93f141dcecd2a9d955c921e84011690e">
  <xsd:schema xmlns:xsd="http://www.w3.org/2001/XMLSchema" xmlns:xs="http://www.w3.org/2001/XMLSchema" xmlns:p="http://schemas.microsoft.com/office/2006/metadata/properties" xmlns:ns2="0ee5bb79-0c6e-44d5-8e05-fb721b580818" targetNamespace="http://schemas.microsoft.com/office/2006/metadata/properties" ma:root="true" ma:fieldsID="5e0b3d3b556cbcab071aafd6178f3b05" ns2:_="">
    <xsd:import namespace="0ee5bb79-0c6e-44d5-8e05-fb721b580818"/>
    <xsd:element name="properties">
      <xsd:complexType>
        <xsd:sequence>
          <xsd:element name="documentManagement">
            <xsd:complexType>
              <xsd:all>
                <xsd:element ref="ns2:Activity_x0020_Title"/>
                <xsd:element ref="ns2:Component"/>
                <xsd:element ref="ns2:Status"/>
                <xsd:element ref="ns2:No_x002e__x0020_of_x0020_pages" minOccurs="0"/>
                <xsd:element ref="ns2:End_x0020_User" minOccurs="0"/>
                <xsd:element ref="ns2:PD_x0020_Workshop_x0028_s_x0029_" minOccurs="0"/>
                <xsd:element ref="ns2: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e5bb79-0c6e-44d5-8e05-fb721b580818" elementFormDefault="qualified">
    <xsd:import namespace="http://schemas.microsoft.com/office/2006/documentManagement/types"/>
    <xsd:import namespace="http://schemas.microsoft.com/office/infopath/2007/PartnerControls"/>
    <xsd:element name="Activity_x0020_Title" ma:index="1" ma:displayName="Activity Title" ma:indexed="true" ma:list="{6ab5589b-2391-45d3-966a-b073a58c566e}" ma:internalName="Activity_x0020_Title" ma:showField="Title">
      <xsd:simpleType>
        <xsd:restriction base="dms:Lookup"/>
      </xsd:simpleType>
    </xsd:element>
    <xsd:element name="Component" ma:index="2" ma:displayName="Component" ma:format="Dropdown" ma:internalName="Component">
      <xsd:simpleType>
        <xsd:restriction base="dms:Choice">
          <xsd:enumeration value="Student Activity"/>
          <xsd:enumeration value="Teacher Notes"/>
          <xsd:enumeration value="Create Notes"/>
          <xsd:enumeration value="Instructor Notes"/>
          <xsd:enumeration value="TNS"/>
          <xsd:enumeration value="TNS Assessment"/>
          <xsd:enumeration value="TNS Solution"/>
          <xsd:enumeration value="TNSP"/>
          <xsd:enumeration value="Preview Video"/>
          <xsd:enumeration value="Other"/>
        </xsd:restriction>
      </xsd:simpleType>
    </xsd:element>
    <xsd:element name="Status" ma:index="3" ma:displayName="Status" ma:format="Dropdown" ma:internalName="Status">
      <xsd:simpleType>
        <xsd:restriction base="dms:Choice">
          <xsd:enumeration value="1. Original manuscript"/>
          <xsd:enumeration value="2. Reviewed"/>
          <xsd:enumeration value="3. Revised"/>
          <xsd:enumeration value="4. TI approved"/>
          <xsd:enumeration value="5. Checked out for editing"/>
          <xsd:enumeration value="6. Editing complete"/>
          <xsd:enumeration value="7. Editing revisions"/>
          <xsd:enumeration value="8. Final check"/>
          <xsd:enumeration value="9. Ready to PDF"/>
          <xsd:enumeration value="10. Complete"/>
        </xsd:restriction>
      </xsd:simpleType>
    </xsd:element>
    <xsd:element name="No_x002e__x0020_of_x0020_pages" ma:index="4" nillable="true" ma:displayName="No. of pages" ma:default="1" ma:format="Dropdown" ma:internalName="No_x002e__x0020_of_x0020_pages">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restriction>
      </xsd:simpleType>
    </xsd:element>
    <xsd:element name="End_x0020_User" ma:index="5" nillable="true" ma:displayName="End User" ma:internalName="End_x0020_User">
      <xsd:complexType>
        <xsd:complexContent>
          <xsd:extension base="dms:MultiChoice">
            <xsd:sequence>
              <xsd:element name="Value" maxOccurs="unbounded" minOccurs="0" nillable="true">
                <xsd:simpleType>
                  <xsd:restriction base="dms:Choice">
                    <xsd:enumeration value="Student"/>
                    <xsd:enumeration value="Teacher"/>
                    <xsd:enumeration value="PD Participant"/>
                    <xsd:enumeration value="PD Instructor"/>
                  </xsd:restriction>
                </xsd:simpleType>
              </xsd:element>
            </xsd:sequence>
          </xsd:extension>
        </xsd:complexContent>
      </xsd:complexType>
    </xsd:element>
    <xsd:element name="PD_x0020_Workshop_x0028_s_x0029_" ma:index="6" nillable="true" ma:displayName="PD Workshop(s):" ma:list="{fc67d81f-904b-4b2e-b30a-093e6dfce6f3}" ma:internalName="PD_x0020_Workshop_x0028_s_x0029_" ma:showField="Abbreviated_x0020_Title">
      <xsd:complexType>
        <xsd:complexContent>
          <xsd:extension base="dms:MultiChoiceLookup">
            <xsd:sequence>
              <xsd:element name="Value" type="dms:Lookup" maxOccurs="unbounded" minOccurs="0" nillable="true"/>
            </xsd:sequence>
          </xsd:extension>
        </xsd:complexContent>
      </xsd:complexType>
    </xsd:element>
    <xsd:element name="Notes0" ma:index="7"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5277BC-9003-4A44-92CA-3F885A00FA0B}">
  <ds:schemaRefs>
    <ds:schemaRef ds:uri="http://schemas.microsoft.com/office/2006/metadata/properties"/>
    <ds:schemaRef ds:uri="http://purl.org/dc/dcmitype/"/>
    <ds:schemaRef ds:uri="http://www.w3.org/XML/1998/namespace"/>
    <ds:schemaRef ds:uri="http://schemas.openxmlformats.org/package/2006/metadata/core-properties"/>
    <ds:schemaRef ds:uri="http://schemas.microsoft.com/office/2006/documentManagement/types"/>
    <ds:schemaRef ds:uri="0ee5bb79-0c6e-44d5-8e05-fb721b580818"/>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D2088C7E-60D9-4E13-B3C0-675170CBC4DB}">
  <ds:schemaRefs>
    <ds:schemaRef ds:uri="http://schemas.microsoft.com/sharepoint/v3/contenttype/forms"/>
  </ds:schemaRefs>
</ds:datastoreItem>
</file>

<file path=customXml/itemProps3.xml><?xml version="1.0" encoding="utf-8"?>
<ds:datastoreItem xmlns:ds="http://schemas.openxmlformats.org/officeDocument/2006/customXml" ds:itemID="{E8722819-77F9-498C-B686-CD1260B1F5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e5bb79-0c6e-44d5-8e05-fb721b5808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emplate>
  <TotalTime>8031</TotalTime>
  <Words>222</Words>
  <Application>Microsoft Office PowerPoint</Application>
  <PresentationFormat>On-screen Show (4:3)</PresentationFormat>
  <Paragraphs>57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Lucida Grande</vt:lpstr>
      <vt:lpstr>Myriad Pro</vt:lpstr>
      <vt:lpstr>TI</vt:lpstr>
      <vt:lpstr> TI-Nspire™ CX  Family Overview</vt:lpstr>
      <vt:lpstr>PowerPoint Presentation</vt:lpstr>
      <vt:lpstr>PowerPoint Presentation</vt:lpstr>
    </vt:vector>
  </TitlesOfParts>
  <Company>John McKay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McKay</dc:creator>
  <cp:lastModifiedBy>Betty</cp:lastModifiedBy>
  <cp:revision>323</cp:revision>
  <dcterms:created xsi:type="dcterms:W3CDTF">2007-07-19T00:21:57Z</dcterms:created>
  <dcterms:modified xsi:type="dcterms:W3CDTF">2016-07-13T10:44:03Z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Final Presentation</vt:lpwstr>
  </property>
  <property fmtid="{D5CDD505-2E9C-101B-9397-08002B2CF9AE}" pid="3" name="ContentTypeId">
    <vt:lpwstr>0x010100500309D862F89940B77C299BDFF01ADB</vt:lpwstr>
  </property>
</Properties>
</file>