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E9738-8B36-45F5-A8A4-67FAF36D620E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64AA-07E9-484C-B8ED-15C3F591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that in the 15 states that have adopted the NGSS engineering design is part of the standards.</a:t>
            </a:r>
          </a:p>
          <a:p>
            <a:r>
              <a:rPr lang="en-US" dirty="0"/>
              <a:t>As of April 4, 2016 NGSS states include: CA, OR, WA, HI, NV, KS, IA, IL, KY, WV, MD, NJ, CT, RI, VT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E5487-C7FC-C846-9ED1-66E7B5A877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41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4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6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0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6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3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9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7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4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1C85-84FF-4D19-9D25-37E0A350A3EC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ADCE-DFA6-48B9-96A0-AA8F636BB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5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microsoft.com/office/2007/relationships/hdphoto" Target="../media/hdphoto1.wdp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4731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Science through Engineering Design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045" y="1262339"/>
            <a:ext cx="7755069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Incorporates engineering </a:t>
            </a:r>
            <a:r>
              <a:rPr lang="en-US" dirty="0"/>
              <a:t>design </a:t>
            </a:r>
            <a:r>
              <a:rPr lang="en-US" dirty="0" smtClean="0"/>
              <a:t>into middle grades science lessons so that students can investigate concepts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Engaging storylines make mathematics and science concepts relevant and compel students </a:t>
            </a:r>
            <a:r>
              <a:rPr lang="en-US" dirty="0"/>
              <a:t>to </a:t>
            </a:r>
            <a:r>
              <a:rPr lang="en-US" dirty="0" smtClean="0"/>
              <a:t>learn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Students use mathematics that is on grade-level to solve problems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Uses components provided in the TI-Innovator™ Science </a:t>
            </a:r>
            <a:r>
              <a:rPr lang="en-US" dirty="0" smtClean="0"/>
              <a:t>Pack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81581" y="3766284"/>
            <a:ext cx="2035630" cy="2283796"/>
            <a:chOff x="3391902" y="3811454"/>
            <a:chExt cx="2035630" cy="2283796"/>
          </a:xfrm>
        </p:grpSpPr>
        <p:sp>
          <p:nvSpPr>
            <p:cNvPr id="13" name="TextBox 12"/>
            <p:cNvSpPr txBox="1"/>
            <p:nvPr/>
          </p:nvSpPr>
          <p:spPr>
            <a:xfrm>
              <a:off x="3624090" y="5572030"/>
              <a:ext cx="18034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TI-Nspire™ CX</a:t>
              </a:r>
            </a:p>
            <a:p>
              <a:r>
                <a:rPr lang="en-US" sz="1400" dirty="0" smtClean="0"/>
                <a:t>TI-Nspire™ CX CAS</a:t>
              </a:r>
              <a:endParaRPr lang="en-US" sz="1400" dirty="0"/>
            </a:p>
          </p:txBody>
        </p:sp>
        <p:pic>
          <p:nvPicPr>
            <p:cNvPr id="19" name="Picture 3" descr="C:\Users\a0384693\Downloads\TI-NSCX_CAS_Front_homework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1902" y="3811454"/>
              <a:ext cx="1158102" cy="1544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348144" y="4147457"/>
            <a:ext cx="718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</a:rPr>
              <a:t>+</a:t>
            </a:r>
            <a:endParaRPr lang="en-US" sz="4000" dirty="0">
              <a:solidFill>
                <a:schemeClr val="accent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57422" y="4060370"/>
            <a:ext cx="1705916" cy="1819437"/>
            <a:chOff x="617930" y="4060370"/>
            <a:chExt cx="1705916" cy="1819437"/>
          </a:xfrm>
        </p:grpSpPr>
        <p:pic>
          <p:nvPicPr>
            <p:cNvPr id="1026" name="Picture 2" descr="C:\Users\a0274249\Downloads\Innovator transparent background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859" y="4060370"/>
              <a:ext cx="1494058" cy="14146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617930" y="5572030"/>
              <a:ext cx="17059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TI-Innovator™ Hub</a:t>
              </a:r>
              <a:endParaRPr lang="en-US" sz="1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57866" y="3664582"/>
            <a:ext cx="2973157" cy="2433700"/>
            <a:chOff x="2293820" y="3664582"/>
            <a:chExt cx="2973157" cy="2433700"/>
          </a:xfrm>
        </p:grpSpPr>
        <p:sp>
          <p:nvSpPr>
            <p:cNvPr id="27" name="TextBox 26"/>
            <p:cNvSpPr txBox="1"/>
            <p:nvPr/>
          </p:nvSpPr>
          <p:spPr>
            <a:xfrm>
              <a:off x="2402555" y="5575062"/>
              <a:ext cx="2464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TI-Innovator™ </a:t>
              </a:r>
              <a:r>
                <a:rPr lang="en-US" sz="1400" dirty="0" smtClean="0"/>
                <a:t>Science Pack</a:t>
              </a:r>
              <a:endParaRPr lang="en-US" sz="1400" dirty="0"/>
            </a:p>
            <a:p>
              <a:endParaRPr lang="en-US" sz="1400" dirty="0" smtClean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93820" y="3664582"/>
              <a:ext cx="2973157" cy="1503451"/>
              <a:chOff x="2293820" y="3664582"/>
              <a:chExt cx="2973157" cy="1503451"/>
            </a:xfrm>
          </p:grpSpPr>
          <p:pic>
            <p:nvPicPr>
              <p:cNvPr id="16" name="Picture 15" descr="http://www.seeedstudio.com/depot/bmz_cache/0/02aa6d91e98b056f550d3c7261dc246e.image.530x397.jpg"/>
              <p:cNvPicPr>
                <a:picLocks noChangeAspect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293820" y="3762492"/>
                <a:ext cx="579674" cy="57961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" name="product_photo" descr="http://www.epictinker.com/v/vspfiles/photos/COM04056P-2T.jpg"/>
              <p:cNvPicPr>
                <a:picLocks noChangeAspect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3178873" y="4525858"/>
                <a:ext cx="589423" cy="60090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" name="Picture 17" descr="Gvib.jpg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9778" y="4484399"/>
                <a:ext cx="1033317" cy="68363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Picture 19" descr="http://www.seeedstudio.com/depot/bmz_cache/5/5e1308c71a5a1ba04dd6bfda52bd7948.image.530x397.jpg"/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0880" y="3695898"/>
                <a:ext cx="946097" cy="70883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Picture 21" descr="Image result for fitec continuous servo fs90r"/>
              <p:cNvPicPr>
                <a:picLocks noChangeAspect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2171" y="3664582"/>
                <a:ext cx="733433" cy="73343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" name="Picture 27" descr="Temperature1.jpg"/>
              <p:cNvPicPr>
                <a:picLocks noChangeAspect="1"/>
              </p:cNvPicPr>
              <p:nvPr/>
            </p:nvPicPr>
            <p:blipFill rotWithShape="1">
              <a:blip r:embed="rId10" cstate="email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3571" r="9881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293820" y="4609920"/>
                <a:ext cx="631459" cy="52718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4" name="TextBox 23"/>
          <p:cNvSpPr txBox="1"/>
          <p:nvPr/>
        </p:nvSpPr>
        <p:spPr>
          <a:xfrm>
            <a:off x="5632014" y="4147457"/>
            <a:ext cx="718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</a:rPr>
              <a:t>+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8590DB43A664BA9CC2882B98D9EFA" ma:contentTypeVersion="21" ma:contentTypeDescription="Create a new document." ma:contentTypeScope="" ma:versionID="7a25efc6d260433576e6a609ba403733">
  <xsd:schema xmlns:xsd="http://www.w3.org/2001/XMLSchema" xmlns:xs="http://www.w3.org/2001/XMLSchema" xmlns:p="http://schemas.microsoft.com/office/2006/metadata/properties" xmlns:ns2="6f6e6fcf-30d6-4b4e-9c8b-2f0046749287" xmlns:ns3="03fe9ee9-7e52-4adf-a906-34fd1d5923a7" xmlns:ns4="http://schemas.microsoft.com/sharepoint/v3/fields" targetNamespace="http://schemas.microsoft.com/office/2006/metadata/properties" ma:root="true" ma:fieldsID="dfb3f49e08d54ad584ca4eac8367329f" ns2:_="" ns3:_="" ns4:_="">
    <xsd:import namespace="6f6e6fcf-30d6-4b4e-9c8b-2f0046749287"/>
    <xsd:import namespace="03fe9ee9-7e52-4adf-a906-34fd1d5923a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Workshop_x0020_Type" minOccurs="0"/>
                <xsd:element ref="ns3:Discipline" minOccurs="0"/>
                <xsd:element ref="ns3:Subject_x0028_s_x0029_" minOccurs="0"/>
                <xsd:element ref="ns2:Focus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e6fcf-30d6-4b4e-9c8b-2f0046749287" elementFormDefault="qualified">
    <xsd:import namespace="http://schemas.microsoft.com/office/2006/documentManagement/types"/>
    <xsd:import namespace="http://schemas.microsoft.com/office/infopath/2007/PartnerControls"/>
    <xsd:element name="Workshop_x0020_Type" ma:index="1" nillable="true" ma:displayName="Primary Technology" ma:internalName="Workshop_x0020_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I-Nspire handhelds"/>
                    <xsd:enumeration value="TI-Nspire CAS handhelds"/>
                    <xsd:enumeration value="TI-Nspire App for iPad"/>
                    <xsd:enumeration value="TI-Nspire software"/>
                    <xsd:enumeration value="TI-Nspire Navigator"/>
                    <xsd:enumeration value="TI-Nspire Navigator NC"/>
                    <xsd:enumeration value="TI-84 Plus Family"/>
                    <xsd:enumeration value="TI-30XS MultiView"/>
                    <xsd:enumeration value="TI-30Xa"/>
                    <xsd:enumeration value="TI-Innovator"/>
                  </xsd:restriction>
                </xsd:simpleType>
              </xsd:element>
            </xsd:sequence>
          </xsd:extension>
        </xsd:complexContent>
      </xsd:complexType>
    </xsd:element>
    <xsd:element name="Focus" ma:index="4" nillable="true" ma:displayName="Category" ma:internalName="Focus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structional Practices"/>
                    <xsd:enumeration value="Technology Integration"/>
                    <xsd:enumeration value="Content Knowledge"/>
                    <xsd:enumeration value="GEAR UP"/>
                    <xsd:enumeration value="MathForward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e9ee9-7e52-4adf-a906-34fd1d5923a7" elementFormDefault="qualified">
    <xsd:import namespace="http://schemas.microsoft.com/office/2006/documentManagement/types"/>
    <xsd:import namespace="http://schemas.microsoft.com/office/infopath/2007/PartnerControls"/>
    <xsd:element name="Discipline" ma:index="2" nillable="true" ma:displayName="Discipline" ma:default="Math" ma:internalName="Disciplin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ath"/>
                    <xsd:enumeration value="Science"/>
                    <xsd:enumeration value="STEM"/>
                  </xsd:restriction>
                </xsd:simpleType>
              </xsd:element>
            </xsd:sequence>
          </xsd:extension>
        </xsd:complexContent>
      </xsd:complexType>
    </xsd:element>
    <xsd:element name="Subject_x0028_s_x0029_" ma:index="3" nillable="true" ma:displayName="Subject" ma:internalName="Subject_x0028_s_x0029_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gebra 1"/>
                    <xsd:enumeration value="Algebra 2"/>
                    <xsd:enumeration value="AP Calculus"/>
                    <xsd:enumeration value="AP Science"/>
                    <xsd:enumeration value="Biology"/>
                    <xsd:enumeration value="Calculus"/>
                    <xsd:enumeration value="CCSS"/>
                    <xsd:enumeration value="Chemistry"/>
                    <xsd:enumeration value="Coding"/>
                    <xsd:enumeration value="Connecting Science &amp; Math"/>
                    <xsd:enumeration value="Engineering Design"/>
                    <xsd:enumeration value="Formative Assessment"/>
                    <xsd:enumeration value="Geometry"/>
                    <xsd:enumeration value="HS Math"/>
                    <xsd:enumeration value="HS Science"/>
                    <xsd:enumeration value="MG Math"/>
                    <xsd:enumeration value="MG Science"/>
                    <xsd:enumeration value="Physics"/>
                    <xsd:enumeration value="Precalculus"/>
                    <xsd:enumeration value="Statistics"/>
                    <xsd:enumeration value="STEM"/>
                    <xsd:enumeration value="TEK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5" nillable="true" ma:displayName="Copyright" ma:internalName="Copyright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ject_x0028_s_x0029_ xmlns="03fe9ee9-7e52-4adf-a906-34fd1d5923a7">
      <Value>Engineering Design</Value>
      <Value>MG Science</Value>
      <Value>STEM</Value>
    </Subject_x0028_s_x0029_>
    <Discipline xmlns="03fe9ee9-7e52-4adf-a906-34fd1d5923a7">
      <Value>Science</Value>
      <Value>STEM</Value>
    </Discipline>
    <Focus xmlns="6f6e6fcf-30d6-4b4e-9c8b-2f0046749287">
      <Value>Content Knowledge</Value>
    </Focus>
    <Workshop_x0020_Type xmlns="6f6e6fcf-30d6-4b4e-9c8b-2f0046749287">
      <Value>TI-Nspire handhelds</Value>
      <Value>TI-Innovator</Value>
    </Workshop_x0020_Type>
    <wic_System_Copyright xmlns="http://schemas.microsoft.com/sharepoint/v3/fields">2016</wic_System_Copyright>
  </documentManagement>
</p:properties>
</file>

<file path=customXml/itemProps1.xml><?xml version="1.0" encoding="utf-8"?>
<ds:datastoreItem xmlns:ds="http://schemas.openxmlformats.org/officeDocument/2006/customXml" ds:itemID="{372D8EDE-2B02-4FD9-973F-02FFFE8A54E2}"/>
</file>

<file path=customXml/itemProps2.xml><?xml version="1.0" encoding="utf-8"?>
<ds:datastoreItem xmlns:ds="http://schemas.openxmlformats.org/officeDocument/2006/customXml" ds:itemID="{5BF6311D-2A6D-4E37-B849-8B3A7FD157F8}"/>
</file>

<file path=customXml/itemProps3.xml><?xml version="1.0" encoding="utf-8"?>
<ds:datastoreItem xmlns:ds="http://schemas.openxmlformats.org/officeDocument/2006/customXml" ds:itemID="{B3A6F51C-B0F0-446D-B8D4-25401DFD7173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Science through Engineering Design</vt:lpstr>
    </vt:vector>
  </TitlesOfParts>
  <Company>Texas Instruments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Spry, Kevin</dc:creator>
  <cp:lastModifiedBy>Betty</cp:lastModifiedBy>
  <cp:revision>2</cp:revision>
  <dcterms:created xsi:type="dcterms:W3CDTF">2016-06-25T17:22:51Z</dcterms:created>
  <dcterms:modified xsi:type="dcterms:W3CDTF">2016-12-02T20:08:18Z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0x01010000A8590DB43A664BA9CC2882B98D9EFA</vt:lpwstr>
  </property>
</Properties>
</file>