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62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003366"/>
    <a:srgbClr val="FF3F3F"/>
    <a:srgbClr val="9A0000"/>
    <a:srgbClr val="C00000"/>
    <a:srgbClr val="FF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06" autoAdjust="0"/>
  </p:normalViewPr>
  <p:slideViewPr>
    <p:cSldViewPr>
      <p:cViewPr>
        <p:scale>
          <a:sx n="67" d="100"/>
          <a:sy n="67" d="100"/>
        </p:scale>
        <p:origin x="-2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888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National Council for Community and Education Partnerships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C8593813-E688-4378-A74B-3AC0E571F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National Council for Community and Education Partnerships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A0CFBE0E-B0E5-4A7F-AEB5-9649D217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70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information in handout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Council for Community and Education Partnerships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CFBE0E-B0E5-4A7F-AEB5-9649D217E7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Follow information in handout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Council for Community and Education Partnerships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CFBE0E-B0E5-4A7F-AEB5-9649D217E7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Follow information in handout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Council for Community and Education Partnerships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CFBE0E-B0E5-4A7F-AEB5-9649D217E7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5778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3366"/>
              </a:gs>
            </a:gsLst>
            <a:path path="rect">
              <a:fillToRect l="100000" t="100000"/>
            </a:path>
          </a:gra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638300"/>
            <a:ext cx="8458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4953000"/>
            <a:ext cx="9144000" cy="206375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3333"/>
              </a:gs>
              <a:gs pos="100000">
                <a:srgbClr val="9A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pic>
        <p:nvPicPr>
          <p:cNvPr id="7" name="Picture 15" descr="Region One Logo 2009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9632" y="5486400"/>
            <a:ext cx="844074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143000" y="6324600"/>
            <a:ext cx="533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Region One ESC GEAR UP: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Ready,</a:t>
            </a:r>
            <a:r>
              <a:rPr lang="en-US" sz="1600" b="1" baseline="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Set, College!</a:t>
            </a:r>
            <a:endParaRPr lang="en-US" sz="16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553200" y="6553200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t>©2013 Region One Education Service Center</a:t>
            </a:r>
            <a:endParaRPr lang="en-US" sz="900" dirty="0"/>
          </a:p>
        </p:txBody>
      </p:sp>
      <p:pic>
        <p:nvPicPr>
          <p:cNvPr id="37890" name="Picture 2" descr="http://www.esc1.net/1293101012142210183/lib/1293101012142210183/thumb_colorESC1Logo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562600"/>
            <a:ext cx="1905000" cy="9334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1752600"/>
            <a:ext cx="8229600" cy="457200"/>
          </a:xfrm>
        </p:spPr>
        <p:txBody>
          <a:bodyPr/>
          <a:lstStyle>
            <a:lvl1pPr marL="0" indent="0">
              <a:buFont typeface="Wingdings" pitchFamily="-109" charset="2"/>
              <a:buNone/>
              <a:defRPr sz="2400">
                <a:solidFill>
                  <a:srgbClr val="F560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838200"/>
            <a:ext cx="8229600" cy="685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3" descr="E:\GEAR UP PIx for Video\IMG_5687 crop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276314"/>
            <a:ext cx="2095562" cy="16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E:\GEAR UP PIx for Video\Finacial Literacy\IMG_085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76600"/>
            <a:ext cx="234423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7" descr="E:\2013\SLC 2013\IMG_7956 crop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71975"/>
            <a:ext cx="2244302" cy="160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DSC04908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463091" cy="97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can.JPEg"/>
          <p:cNvPicPr>
            <a:picLocks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3276600"/>
            <a:ext cx="221589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6245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6245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8589963" y="65262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678F24C2-70C0-43DD-AF3D-809F67F5C181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29" name="AutoShape 45"/>
          <p:cNvCxnSpPr>
            <a:cxnSpLocks noChangeShapeType="1"/>
          </p:cNvCxnSpPr>
          <p:nvPr/>
        </p:nvCxnSpPr>
        <p:spPr bwMode="auto">
          <a:xfrm>
            <a:off x="0" y="914400"/>
            <a:ext cx="9144000" cy="317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</p:cxnSp>
      <p:sp>
        <p:nvSpPr>
          <p:cNvPr id="1030" name="Rectangle 46"/>
          <p:cNvSpPr>
            <a:spLocks noGrp="1" noChangeArrowheads="1"/>
          </p:cNvSpPr>
          <p:nvPr>
            <p:ph type="title"/>
          </p:nvPr>
        </p:nvSpPr>
        <p:spPr bwMode="blackWhite">
          <a:xfrm>
            <a:off x="381000" y="152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ltGray">
          <a:xfrm rot="10800000"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3F3F"/>
              </a:gs>
              <a:gs pos="100000">
                <a:srgbClr val="9A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ltGray">
          <a:xfrm rot="16200000">
            <a:off x="-3200400" y="3200400"/>
            <a:ext cx="6858000" cy="457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477000"/>
            <a:ext cx="4876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Region One ESC GEAR UP: </a:t>
            </a:r>
            <a:r>
              <a:rPr lang="en-US" sz="1400" b="1" dirty="0" smtClean="0">
                <a:solidFill>
                  <a:schemeClr val="bg1"/>
                </a:solidFill>
              </a:rPr>
              <a:t>Ready,</a:t>
            </a:r>
            <a:r>
              <a:rPr lang="en-US" sz="1400" b="1" baseline="0" dirty="0" smtClean="0">
                <a:solidFill>
                  <a:schemeClr val="bg1"/>
                </a:solidFill>
              </a:rPr>
              <a:t> Set, College!</a:t>
            </a:r>
          </a:p>
        </p:txBody>
      </p:sp>
      <p:pic>
        <p:nvPicPr>
          <p:cNvPr id="1034" name="Picture 11" descr="Region One Logo 2009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0" y="6040470"/>
            <a:ext cx="609600" cy="81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6553200" y="6553200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baseline="0" dirty="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rPr>
              <a:t>©2011 Region One Education Service Center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www.esc1.net/1293101012142210183/lib/1293101012142210183/thumb_colorESC1Logo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6477000"/>
            <a:ext cx="622041" cy="304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2" r:id="rId2"/>
    <p:sldLayoutId id="2147483843" r:id="rId3"/>
    <p:sldLayoutId id="2147483844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ＭＳ Ｐゴシック" pitchFamily="-109" charset="-128"/>
        </a:defRPr>
      </a:lvl2pPr>
      <a:lvl3pPr marL="10302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ＭＳ Ｐゴシック" pitchFamily="-109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ＭＳ Ｐゴシック" pitchFamily="-109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pitchFamily="-109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ti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YNq97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Workshop #42958</a:t>
            </a:r>
          </a:p>
          <a:p>
            <a:pPr algn="ctr"/>
            <a:r>
              <a:rPr lang="en-US" dirty="0" smtClean="0"/>
              <a:t>May 22</a:t>
            </a:r>
            <a:r>
              <a:rPr lang="en-US" baseline="30000" dirty="0" smtClean="0"/>
              <a:t>nd</a:t>
            </a:r>
            <a:r>
              <a:rPr lang="en-US" dirty="0" smtClean="0"/>
              <a:t> – May 24</a:t>
            </a:r>
            <a:r>
              <a:rPr lang="en-US" baseline="30000" dirty="0" smtClean="0"/>
              <a:t>th</a:t>
            </a:r>
            <a:r>
              <a:rPr lang="en-US" dirty="0" smtClean="0"/>
              <a:t>  2014</a:t>
            </a:r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algn="ctr"/>
            <a:r>
              <a:rPr lang="en-US" dirty="0" smtClean="0"/>
              <a:t>GEAR UP CORE Teacher Academy</a:t>
            </a:r>
            <a:br>
              <a:rPr lang="en-US" dirty="0" smtClean="0"/>
            </a:br>
            <a:r>
              <a:rPr lang="en-US" dirty="0" smtClean="0"/>
              <a:t>10th Grade Chemistry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Data Collection</a:t>
            </a:r>
          </a:p>
          <a:p>
            <a:r>
              <a:rPr lang="en-US" dirty="0" smtClean="0"/>
              <a:t>Fun with Fizzy Tablets experiment</a:t>
            </a:r>
          </a:p>
          <a:p>
            <a:r>
              <a:rPr lang="en-US" dirty="0" smtClean="0"/>
              <a:t>Boyle’s Law experiment</a:t>
            </a:r>
          </a:p>
          <a:p>
            <a:r>
              <a:rPr lang="en-US" dirty="0" err="1" smtClean="0"/>
              <a:t>Amontons</a:t>
            </a:r>
            <a:r>
              <a:rPr lang="en-US" dirty="0" smtClean="0"/>
              <a:t>’ Law demo</a:t>
            </a:r>
          </a:p>
          <a:p>
            <a:r>
              <a:rPr lang="en-US" dirty="0" smtClean="0"/>
              <a:t>How Does it Stack simulation</a:t>
            </a:r>
          </a:p>
          <a:p>
            <a:r>
              <a:rPr lang="en-US" dirty="0" smtClean="0"/>
              <a:t>Working with TI-</a:t>
            </a:r>
            <a:r>
              <a:rPr lang="en-US" dirty="0" err="1" smtClean="0"/>
              <a:t>Nspire</a:t>
            </a:r>
            <a:r>
              <a:rPr lang="en-US" dirty="0" smtClean="0"/>
              <a:t> Teacher Software</a:t>
            </a:r>
          </a:p>
          <a:p>
            <a:r>
              <a:rPr lang="en-US" dirty="0" smtClean="0"/>
              <a:t>TI Education Website – education.ti.com</a:t>
            </a:r>
          </a:p>
          <a:p>
            <a:r>
              <a:rPr lang="en-US" dirty="0" smtClean="0"/>
              <a:t>Density of Water lab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Exit Slip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Meter View</a:t>
            </a:r>
          </a:p>
          <a:p>
            <a:r>
              <a:rPr lang="en-US" dirty="0" smtClean="0"/>
              <a:t>Time-based</a:t>
            </a:r>
          </a:p>
          <a:p>
            <a:r>
              <a:rPr lang="en-US" dirty="0" smtClean="0"/>
              <a:t>Rate of change – two point</a:t>
            </a:r>
          </a:p>
          <a:p>
            <a:r>
              <a:rPr lang="en-US" dirty="0" smtClean="0"/>
              <a:t>Events with Entry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Collection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handout located in your binder.</a:t>
            </a:r>
          </a:p>
          <a:p>
            <a:r>
              <a:rPr lang="en-US" dirty="0" smtClean="0"/>
              <a:t>Follow the instructions on the handout.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Fizzy Tablets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pressure sensor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Amontons</a:t>
            </a:r>
            <a:r>
              <a:rPr lang="en-US" dirty="0" smtClean="0"/>
              <a:t>’ Law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handout in your binder.</a:t>
            </a:r>
          </a:p>
          <a:p>
            <a:r>
              <a:rPr lang="en-US" dirty="0" smtClean="0"/>
              <a:t>Be sure to follow the instructions on your handout.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Stack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shortcuts on desktop</a:t>
            </a:r>
          </a:p>
          <a:p>
            <a:r>
              <a:rPr lang="en-US" dirty="0" smtClean="0"/>
              <a:t>Don’t use CAS version</a:t>
            </a:r>
          </a:p>
          <a:p>
            <a:r>
              <a:rPr lang="en-US" dirty="0" smtClean="0"/>
              <a:t>Start software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562600" cy="990600"/>
          </a:xfrm>
        </p:spPr>
        <p:txBody>
          <a:bodyPr/>
          <a:lstStyle/>
          <a:p>
            <a:r>
              <a:rPr lang="en-US" dirty="0" smtClean="0"/>
              <a:t>TI-</a:t>
            </a:r>
            <a:r>
              <a:rPr lang="en-US" dirty="0" err="1" smtClean="0"/>
              <a:t>Nspire</a:t>
            </a:r>
            <a:r>
              <a:rPr lang="en-US" dirty="0" smtClean="0"/>
              <a:t> Teacher Software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www.education.ti.com</a:t>
            </a:r>
            <a:endParaRPr lang="en-US" dirty="0" smtClean="0"/>
          </a:p>
          <a:p>
            <a:r>
              <a:rPr lang="en-US" dirty="0" smtClean="0"/>
              <a:t>Point to Activities tab</a:t>
            </a:r>
          </a:p>
          <a:p>
            <a:r>
              <a:rPr lang="en-US" dirty="0" smtClean="0"/>
              <a:t>Click on Science </a:t>
            </a:r>
            <a:r>
              <a:rPr lang="en-US" dirty="0" err="1" smtClean="0"/>
              <a:t>Nspired</a:t>
            </a:r>
            <a:endParaRPr lang="en-US" dirty="0" smtClean="0"/>
          </a:p>
          <a:p>
            <a:r>
              <a:rPr lang="en-US" dirty="0" smtClean="0"/>
              <a:t>Explore…</a:t>
            </a:r>
          </a:p>
          <a:p>
            <a:r>
              <a:rPr lang="en-US" dirty="0" smtClean="0"/>
              <a:t>Point to Solutions tab</a:t>
            </a:r>
          </a:p>
          <a:p>
            <a:r>
              <a:rPr lang="en-US" dirty="0" smtClean="0"/>
              <a:t>Click on Student and Parent Resources</a:t>
            </a:r>
          </a:p>
          <a:p>
            <a:r>
              <a:rPr lang="en-US" dirty="0" smtClean="0"/>
              <a:t>Click on Learn More</a:t>
            </a:r>
          </a:p>
          <a:p>
            <a:r>
              <a:rPr lang="en-US" dirty="0" smtClean="0"/>
              <a:t>Product Tutorials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Education Website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Graduated cylinder, Water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Create a New Document…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of Water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Science </a:t>
            </a:r>
            <a:r>
              <a:rPr lang="en-US" dirty="0" err="1" smtClean="0"/>
              <a:t>Nspired</a:t>
            </a:r>
            <a:r>
              <a:rPr lang="en-US" dirty="0" smtClean="0"/>
              <a:t> file that you might use in the first 6 (or 9) weeks of next school year and load it on your computer.</a:t>
            </a:r>
          </a:p>
          <a:p>
            <a:r>
              <a:rPr lang="en-US" dirty="0" smtClean="0"/>
              <a:t>Tomorrow you will be creating a </a:t>
            </a:r>
            <a:r>
              <a:rPr lang="en-US" dirty="0" err="1" smtClean="0"/>
              <a:t>tns</a:t>
            </a:r>
            <a:r>
              <a:rPr lang="en-US" dirty="0" smtClean="0"/>
              <a:t> file on the computer. Find an electronic image (either .jpg or .</a:t>
            </a:r>
            <a:r>
              <a:rPr lang="en-US" dirty="0" err="1" smtClean="0"/>
              <a:t>png</a:t>
            </a:r>
            <a:r>
              <a:rPr lang="en-US" dirty="0" smtClean="0"/>
              <a:t>) of something related to chemistry.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Intro to TI-</a:t>
            </a:r>
            <a:r>
              <a:rPr lang="en-US" dirty="0" err="1" smtClean="0"/>
              <a:t>nspire</a:t>
            </a:r>
            <a:r>
              <a:rPr lang="en-US" dirty="0" smtClean="0"/>
              <a:t> CX – calculator activity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Exit Slip for Friday</a:t>
            </a:r>
          </a:p>
          <a:p>
            <a:r>
              <a:rPr lang="en-US" dirty="0" smtClean="0"/>
              <a:t>Please fill it out</a:t>
            </a:r>
          </a:p>
          <a:p>
            <a:r>
              <a:rPr lang="en-US" dirty="0" smtClean="0"/>
              <a:t>As honestly as possible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After exit please fill out the following Google form:  </a:t>
            </a:r>
            <a:r>
              <a:rPr lang="en-US" sz="3580" dirty="0" smtClean="0">
                <a:sym typeface="Wingdings" pitchFamily="2" charset="2"/>
                <a:hlinkClick r:id="rId2"/>
              </a:rPr>
              <a:t>http://goo.gl/YNq97f</a:t>
            </a:r>
            <a:endParaRPr lang="en-US" sz="3580" dirty="0" smtClean="0">
              <a:sym typeface="Wingdings" pitchFamily="2" charset="2"/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Everyone check in outside?</a:t>
            </a:r>
            <a:endParaRPr lang="en-US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38981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Exit Slips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Celsius to Fahrenheit lab</a:t>
            </a:r>
          </a:p>
          <a:p>
            <a:r>
              <a:rPr lang="en-US" dirty="0" smtClean="0"/>
              <a:t>Bell Ringers</a:t>
            </a:r>
          </a:p>
          <a:p>
            <a:r>
              <a:rPr lang="en-US" dirty="0" smtClean="0"/>
              <a:t>Waves and Spectrum Simulation</a:t>
            </a:r>
          </a:p>
          <a:p>
            <a:r>
              <a:rPr lang="en-US" dirty="0" smtClean="0"/>
              <a:t>Thirst Quenchers lab</a:t>
            </a:r>
          </a:p>
          <a:p>
            <a:r>
              <a:rPr lang="en-US" dirty="0" smtClean="0"/>
              <a:t>Freezing &amp; Melting of Water lab</a:t>
            </a:r>
          </a:p>
          <a:p>
            <a:r>
              <a:rPr lang="en-US" dirty="0" smtClean="0"/>
              <a:t>Creating a TNS file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Exit Slip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Exit Slips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your TNS file from last night to the handheld</a:t>
            </a:r>
          </a:p>
          <a:p>
            <a:r>
              <a:rPr lang="en-US" dirty="0" smtClean="0"/>
              <a:t>Transfer that file to another person, not at your table, and discuss what you liked about the activity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in pairs</a:t>
            </a:r>
          </a:p>
          <a:p>
            <a:r>
              <a:rPr lang="en-US" dirty="0" smtClean="0"/>
              <a:t>Temp probe</a:t>
            </a:r>
          </a:p>
          <a:p>
            <a:r>
              <a:rPr lang="en-US" dirty="0" smtClean="0"/>
              <a:t>Create a New document…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Celsius to Fahrenheit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</a:t>
            </a:r>
            <a:r>
              <a:rPr lang="en-US" dirty="0" err="1" smtClean="0"/>
              <a:t>Nspired</a:t>
            </a:r>
            <a:endParaRPr lang="en-US" dirty="0" smtClean="0"/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Atomic Structure Section</a:t>
            </a:r>
          </a:p>
          <a:p>
            <a:r>
              <a:rPr lang="en-US" dirty="0" smtClean="0"/>
              <a:t>Atomic Structure Module</a:t>
            </a:r>
          </a:p>
          <a:p>
            <a:r>
              <a:rPr lang="en-US" dirty="0" smtClean="0"/>
              <a:t>Atomic Structure and Periodic Table – Bell Ringer</a:t>
            </a:r>
          </a:p>
          <a:p>
            <a:r>
              <a:rPr lang="en-US" dirty="0" err="1" smtClean="0"/>
              <a:t>PublishView</a:t>
            </a:r>
            <a:r>
              <a:rPr lang="en-US" dirty="0" smtClean="0"/>
              <a:t> document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simulation from Atomic Structure module and load into handheld</a:t>
            </a:r>
          </a:p>
          <a:p>
            <a:r>
              <a:rPr lang="en-US" dirty="0" smtClean="0"/>
              <a:t>Try it out on both PC and handheld</a:t>
            </a:r>
          </a:p>
          <a:p>
            <a:r>
              <a:rPr lang="en-US" dirty="0" smtClean="0"/>
              <a:t>Notice any differences in running speeds</a:t>
            </a:r>
          </a:p>
          <a:p>
            <a:r>
              <a:rPr lang="en-US" dirty="0" smtClean="0"/>
              <a:t>Now let’s edit the TNS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and Spectrum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handout in your binder</a:t>
            </a:r>
          </a:p>
          <a:p>
            <a:r>
              <a:rPr lang="en-US" dirty="0" smtClean="0"/>
              <a:t>Move bars in the bar graph</a:t>
            </a:r>
          </a:p>
          <a:p>
            <a:r>
              <a:rPr lang="en-US" dirty="0" smtClean="0"/>
              <a:t>Color change in highlighted bar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Thirst Quenchers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handout</a:t>
            </a:r>
          </a:p>
          <a:p>
            <a:r>
              <a:rPr lang="en-US" dirty="0" smtClean="0"/>
              <a:t>Changing rate and experimental length</a:t>
            </a:r>
          </a:p>
          <a:p>
            <a:r>
              <a:rPr lang="en-US" dirty="0" smtClean="0"/>
              <a:t>Transfer file to others in the group</a:t>
            </a:r>
          </a:p>
          <a:p>
            <a:r>
              <a:rPr lang="en-US" dirty="0" smtClean="0"/>
              <a:t>Transfer file to computer</a:t>
            </a:r>
          </a:p>
          <a:p>
            <a:r>
              <a:rPr lang="en-US" dirty="0" smtClean="0"/>
              <a:t>Screen capture of graph from </a:t>
            </a:r>
            <a:r>
              <a:rPr lang="en-US" dirty="0" err="1" smtClean="0"/>
              <a:t>DataQuest</a:t>
            </a:r>
            <a:r>
              <a:rPr lang="en-US" dirty="0" smtClean="0"/>
              <a:t> app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990600"/>
          </a:xfrm>
        </p:spPr>
        <p:txBody>
          <a:bodyPr/>
          <a:lstStyle/>
          <a:p>
            <a:r>
              <a:rPr lang="en-US" dirty="0" smtClean="0"/>
              <a:t>Freezing &amp; Melting of Water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make suggestions</a:t>
            </a:r>
          </a:p>
          <a:p>
            <a:r>
              <a:rPr lang="en-US" dirty="0" smtClean="0"/>
              <a:t>share with others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Don’t</a:t>
            </a:r>
          </a:p>
          <a:p>
            <a:r>
              <a:rPr lang="en-US" dirty="0" smtClean="0"/>
              <a:t>hold back</a:t>
            </a:r>
          </a:p>
          <a:p>
            <a:r>
              <a:rPr lang="en-US" dirty="0" smtClean="0"/>
              <a:t>limit yourself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and….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New Document on computer</a:t>
            </a:r>
          </a:p>
          <a:p>
            <a:r>
              <a:rPr lang="en-US" dirty="0" smtClean="0"/>
              <a:t>Split screen – Title/Image</a:t>
            </a:r>
          </a:p>
          <a:p>
            <a:r>
              <a:rPr lang="en-US" dirty="0" smtClean="0"/>
              <a:t>MC – single response – self-check</a:t>
            </a:r>
          </a:p>
          <a:p>
            <a:r>
              <a:rPr lang="en-US" dirty="0" smtClean="0"/>
              <a:t>Copy/Paste in page sorter view</a:t>
            </a:r>
          </a:p>
          <a:p>
            <a:r>
              <a:rPr lang="en-US" dirty="0" smtClean="0"/>
              <a:t>Move pages in page sorter view</a:t>
            </a:r>
          </a:p>
          <a:p>
            <a:r>
              <a:rPr lang="en-US" dirty="0" smtClean="0"/>
              <a:t>Share file with two others and discuss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TNS file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Exit Slip </a:t>
            </a:r>
            <a:r>
              <a:rPr lang="en-US" smtClean="0"/>
              <a:t>for Saturday</a:t>
            </a:r>
            <a:endParaRPr lang="en-US" dirty="0" smtClean="0"/>
          </a:p>
          <a:p>
            <a:r>
              <a:rPr lang="en-US" dirty="0" smtClean="0"/>
              <a:t>Please fill it out</a:t>
            </a:r>
          </a:p>
          <a:p>
            <a:r>
              <a:rPr lang="en-US" dirty="0" smtClean="0"/>
              <a:t>As honestly as possible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– focus on instructional strategies utilizing TI </a:t>
            </a:r>
            <a:r>
              <a:rPr lang="en-US" dirty="0" err="1" smtClean="0"/>
              <a:t>Nspire</a:t>
            </a:r>
            <a:r>
              <a:rPr lang="en-US" dirty="0" smtClean="0"/>
              <a:t> CX technology that will help prepare GEAR UP cohort students for college and career readiness.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 rep – some info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Science specialist – some info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102225"/>
          </a:xfrm>
        </p:spPr>
        <p:txBody>
          <a:bodyPr/>
          <a:lstStyle/>
          <a:p>
            <a:r>
              <a:rPr lang="en-US" dirty="0" smtClean="0"/>
              <a:t>Turn on your CX</a:t>
            </a:r>
          </a:p>
          <a:p>
            <a:r>
              <a:rPr lang="en-US" dirty="0" smtClean="0"/>
              <a:t>Select My Documents</a:t>
            </a:r>
          </a:p>
          <a:p>
            <a:r>
              <a:rPr lang="en-US" dirty="0" smtClean="0"/>
              <a:t>Select the Chemistry Folder</a:t>
            </a:r>
          </a:p>
          <a:p>
            <a:r>
              <a:rPr lang="en-US" dirty="0" smtClean="0"/>
              <a:t>Select GEAR UP Intro to CX file</a:t>
            </a:r>
          </a:p>
          <a:p>
            <a:r>
              <a:rPr lang="en-US" dirty="0" smtClean="0"/>
              <a:t>Work through the activity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48400" cy="990600"/>
          </a:xfrm>
        </p:spPr>
        <p:txBody>
          <a:bodyPr/>
          <a:lstStyle/>
          <a:p>
            <a:r>
              <a:rPr lang="en-US" sz="3500" dirty="0" smtClean="0"/>
              <a:t>Let’s meet the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TI-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spire</a:t>
            </a:r>
            <a:r>
              <a:rPr lang="en-US" sz="3500" dirty="0" smtClean="0"/>
              <a:t> CX</a:t>
            </a:r>
            <a:endParaRPr lang="en-US" sz="3500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07220"/>
            <a:ext cx="2590800" cy="5617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168304">
            <a:off x="6495387" y="1543637"/>
            <a:ext cx="24309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</a:rPr>
              <a:t>Not a Touch Screen</a:t>
            </a:r>
            <a:endParaRPr lang="en-US" sz="3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pPr algn="ctr"/>
            <a:r>
              <a:rPr lang="en-US" dirty="0" smtClean="0"/>
              <a:t>Have a Great rest of the day. </a:t>
            </a:r>
            <a:br>
              <a:rPr lang="en-US" dirty="0" smtClean="0"/>
            </a:br>
            <a:r>
              <a:rPr lang="en-US" dirty="0" smtClean="0"/>
              <a:t>See you tomorrow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Everyone check in outside?</a:t>
            </a:r>
            <a:endParaRPr lang="en-US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38981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ep_ppt_template_final">
  <a:themeElements>
    <a:clrScheme name="nccep_ppt_template_final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nccep_ppt_template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nccep_ppt_template_final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cep_ppt_template_final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cep_ppt_template_final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</TotalTime>
  <Words>646</Words>
  <Application>Microsoft Office PowerPoint</Application>
  <PresentationFormat>On-screen Show (4:3)</PresentationFormat>
  <Paragraphs>145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nccep_ppt_template_final</vt:lpstr>
      <vt:lpstr>GEAR UP CORE Teacher Academy 10th Grade Chemistry</vt:lpstr>
      <vt:lpstr>Agenda</vt:lpstr>
      <vt:lpstr>Do’s and….</vt:lpstr>
      <vt:lpstr>Welcome</vt:lpstr>
      <vt:lpstr>Facilitators</vt:lpstr>
      <vt:lpstr>Let’s meet the TI-nspire CX</vt:lpstr>
      <vt:lpstr>Questions</vt:lpstr>
      <vt:lpstr>Have a Great rest of the day.  See you tomorrow</vt:lpstr>
      <vt:lpstr>Welcome Back! Everyone check in outside?</vt:lpstr>
      <vt:lpstr>Agenda</vt:lpstr>
      <vt:lpstr>Types of Data Collection</vt:lpstr>
      <vt:lpstr>Fun with Fizzy Tablets</vt:lpstr>
      <vt:lpstr>Boyle’s Law</vt:lpstr>
      <vt:lpstr>Amontons’ Law</vt:lpstr>
      <vt:lpstr>How Does it Stack</vt:lpstr>
      <vt:lpstr>TI-Nspire Teacher Software</vt:lpstr>
      <vt:lpstr>TI Education Website</vt:lpstr>
      <vt:lpstr>Density of Water</vt:lpstr>
      <vt:lpstr>Homework</vt:lpstr>
      <vt:lpstr>Exit Slip</vt:lpstr>
      <vt:lpstr>Welcome Back! Everyone check in outside?</vt:lpstr>
      <vt:lpstr>Agenda</vt:lpstr>
      <vt:lpstr>Review Exit Slips</vt:lpstr>
      <vt:lpstr>Homework</vt:lpstr>
      <vt:lpstr>Celsius to Fahrenheit</vt:lpstr>
      <vt:lpstr>Bell Ringers</vt:lpstr>
      <vt:lpstr>Waves and Spectrum</vt:lpstr>
      <vt:lpstr>Thirst Quenchers</vt:lpstr>
      <vt:lpstr>Freezing &amp; Melting of Water</vt:lpstr>
      <vt:lpstr>Creating a TNS file</vt:lpstr>
      <vt:lpstr>Exit Slip</vt:lpstr>
    </vt:vector>
  </TitlesOfParts>
  <Company>Candy Rogers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I: Leaving Nothing to Chance: Sustainability and GEAR UP</dc:title>
  <dc:creator>Candy Rogers</dc:creator>
  <cp:lastModifiedBy>DAY</cp:lastModifiedBy>
  <cp:revision>138</cp:revision>
  <dcterms:created xsi:type="dcterms:W3CDTF">2009-11-11T01:04:41Z</dcterms:created>
  <dcterms:modified xsi:type="dcterms:W3CDTF">2014-05-23T20:56:37Z</dcterms:modified>
</cp:coreProperties>
</file>